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3" r:id="rId3"/>
    <p:sldId id="257" r:id="rId4"/>
    <p:sldId id="258" r:id="rId5"/>
    <p:sldId id="259" r:id="rId6"/>
    <p:sldId id="262" r:id="rId7"/>
    <p:sldId id="260"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85" d="100"/>
          <a:sy n="85" d="100"/>
        </p:scale>
        <p:origin x="48" y="2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ata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hyperlink" Target="https://www.englandsquash.com/rallytogether" TargetMode="Externa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29.png"/><Relationship Id="rId7" Type="http://schemas.openxmlformats.org/officeDocument/2006/relationships/hyperlink" Target="https://www.englandsquash.com/rallytogether" TargetMode="External"/><Relationship Id="rId12" Type="http://schemas.openxmlformats.org/officeDocument/2006/relationships/image" Target="../media/image37.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6.sv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svg"/><Relationship Id="rId9" Type="http://schemas.openxmlformats.org/officeDocument/2006/relationships/image" Target="../media/image34.sv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5BDFBF-5117-4815-AF90-76A73F136ACC}" type="doc">
      <dgm:prSet loTypeId="urn:microsoft.com/office/officeart/2005/8/layout/chevronAccent+Icon" loCatId="process" qsTypeId="urn:microsoft.com/office/officeart/2005/8/quickstyle/simple3" qsCatId="simple" csTypeId="urn:microsoft.com/office/officeart/2005/8/colors/accent1_2" csCatId="accent1" phldr="1"/>
      <dgm:spPr/>
    </dgm:pt>
    <dgm:pt modelId="{A8B783B0-361D-4D22-87F1-E70823123EFE}">
      <dgm:prSet phldrT="[Text]"/>
      <dgm:spPr/>
      <dgm:t>
        <a:bodyPr/>
        <a:lstStyle/>
        <a:p>
          <a:r>
            <a:rPr lang="en-GB" dirty="0"/>
            <a:t>Inclusivity</a:t>
          </a:r>
        </a:p>
      </dgm:t>
    </dgm:pt>
    <dgm:pt modelId="{247F6BA4-072A-43BF-A8A0-9F2080152034}" type="parTrans" cxnId="{CE74091C-9E16-4AE2-9192-E280DFF1E237}">
      <dgm:prSet/>
      <dgm:spPr/>
      <dgm:t>
        <a:bodyPr/>
        <a:lstStyle/>
        <a:p>
          <a:endParaRPr lang="en-GB"/>
        </a:p>
      </dgm:t>
    </dgm:pt>
    <dgm:pt modelId="{D0CBCA84-1293-4C59-A258-2C178848E20E}" type="sibTrans" cxnId="{CE74091C-9E16-4AE2-9192-E280DFF1E237}">
      <dgm:prSet/>
      <dgm:spPr/>
      <dgm:t>
        <a:bodyPr/>
        <a:lstStyle/>
        <a:p>
          <a:endParaRPr lang="en-GB"/>
        </a:p>
      </dgm:t>
    </dgm:pt>
    <dgm:pt modelId="{13B83783-DF7A-4113-B1AE-24EDE5635C30}">
      <dgm:prSet phldrT="[Text]"/>
      <dgm:spPr/>
      <dgm:t>
        <a:bodyPr/>
        <a:lstStyle/>
        <a:p>
          <a:r>
            <a:rPr lang="en-GB" dirty="0"/>
            <a:t>Connecting</a:t>
          </a:r>
        </a:p>
      </dgm:t>
    </dgm:pt>
    <dgm:pt modelId="{A2618D51-E306-4971-8557-9BCFE0FC8EB3}" type="parTrans" cxnId="{01E2EFB9-DD10-4C2F-8AA9-86AF2371799C}">
      <dgm:prSet/>
      <dgm:spPr/>
      <dgm:t>
        <a:bodyPr/>
        <a:lstStyle/>
        <a:p>
          <a:endParaRPr lang="en-GB"/>
        </a:p>
      </dgm:t>
    </dgm:pt>
    <dgm:pt modelId="{051229CC-F8A2-4CC3-B474-96ECC8093554}" type="sibTrans" cxnId="{01E2EFB9-DD10-4C2F-8AA9-86AF2371799C}">
      <dgm:prSet/>
      <dgm:spPr/>
      <dgm:t>
        <a:bodyPr/>
        <a:lstStyle/>
        <a:p>
          <a:endParaRPr lang="en-GB"/>
        </a:p>
      </dgm:t>
    </dgm:pt>
    <dgm:pt modelId="{603222AE-CEB6-4523-B5EF-AA8669DBA176}">
      <dgm:prSet phldrT="[Text]"/>
      <dgm:spPr/>
      <dgm:t>
        <a:bodyPr/>
        <a:lstStyle/>
        <a:p>
          <a:r>
            <a:rPr lang="en-GB" dirty="0"/>
            <a:t>Collaborating</a:t>
          </a:r>
        </a:p>
      </dgm:t>
    </dgm:pt>
    <dgm:pt modelId="{1630DC94-5874-4572-A4BE-A5D37523682B}" type="parTrans" cxnId="{94B30719-2ED5-4F39-8A2A-69C803590AAF}">
      <dgm:prSet/>
      <dgm:spPr/>
      <dgm:t>
        <a:bodyPr/>
        <a:lstStyle/>
        <a:p>
          <a:endParaRPr lang="en-GB"/>
        </a:p>
      </dgm:t>
    </dgm:pt>
    <dgm:pt modelId="{28CC12BA-18E5-40C6-9C76-BBAE8AFEBBEE}" type="sibTrans" cxnId="{94B30719-2ED5-4F39-8A2A-69C803590AAF}">
      <dgm:prSet/>
      <dgm:spPr/>
      <dgm:t>
        <a:bodyPr/>
        <a:lstStyle/>
        <a:p>
          <a:endParaRPr lang="en-GB"/>
        </a:p>
      </dgm:t>
    </dgm:pt>
    <dgm:pt modelId="{20C639B0-FB7B-42FD-9083-DF071B299771}">
      <dgm:prSet phldrT="[Text]"/>
      <dgm:spPr/>
      <dgm:t>
        <a:bodyPr/>
        <a:lstStyle/>
        <a:p>
          <a:r>
            <a:rPr lang="en-GB" dirty="0"/>
            <a:t>Community</a:t>
          </a:r>
        </a:p>
      </dgm:t>
    </dgm:pt>
    <dgm:pt modelId="{F0BEDA88-5842-4E45-84C9-0F6DEAF9A24D}" type="parTrans" cxnId="{BDDBD838-FC83-491F-8FCD-0E814C36785A}">
      <dgm:prSet/>
      <dgm:spPr/>
      <dgm:t>
        <a:bodyPr/>
        <a:lstStyle/>
        <a:p>
          <a:endParaRPr lang="en-GB"/>
        </a:p>
      </dgm:t>
    </dgm:pt>
    <dgm:pt modelId="{E8B4CD0C-A946-4413-9E94-E4FF21684AE5}" type="sibTrans" cxnId="{BDDBD838-FC83-491F-8FCD-0E814C36785A}">
      <dgm:prSet/>
      <dgm:spPr/>
      <dgm:t>
        <a:bodyPr/>
        <a:lstStyle/>
        <a:p>
          <a:endParaRPr lang="en-GB"/>
        </a:p>
      </dgm:t>
    </dgm:pt>
    <dgm:pt modelId="{C7595628-4720-4CA3-BD5E-7D39E7EB475B}" type="pres">
      <dgm:prSet presAssocID="{885BDFBF-5117-4815-AF90-76A73F136ACC}" presName="Name0" presStyleCnt="0">
        <dgm:presLayoutVars>
          <dgm:dir/>
          <dgm:resizeHandles val="exact"/>
        </dgm:presLayoutVars>
      </dgm:prSet>
      <dgm:spPr/>
    </dgm:pt>
    <dgm:pt modelId="{8DA4DC3D-AD47-468F-973E-A2A0D3A3637C}" type="pres">
      <dgm:prSet presAssocID="{A8B783B0-361D-4D22-87F1-E70823123EFE}" presName="composite" presStyleCnt="0"/>
      <dgm:spPr/>
    </dgm:pt>
    <dgm:pt modelId="{56024E2B-064F-4ED5-B647-2A8822310C40}" type="pres">
      <dgm:prSet presAssocID="{A8B783B0-361D-4D22-87F1-E70823123EFE}" presName="bgChev" presStyleLbl="node1" presStyleIdx="0" presStyleCnt="4"/>
      <dgm:spPr/>
    </dgm:pt>
    <dgm:pt modelId="{698A07AA-E40A-411A-B1FC-DA8B756AA9DF}" type="pres">
      <dgm:prSet presAssocID="{A8B783B0-361D-4D22-87F1-E70823123EFE}" presName="txNode" presStyleLbl="fgAcc1" presStyleIdx="0" presStyleCnt="4">
        <dgm:presLayoutVars>
          <dgm:bulletEnabled val="1"/>
        </dgm:presLayoutVars>
      </dgm:prSet>
      <dgm:spPr/>
    </dgm:pt>
    <dgm:pt modelId="{101D119B-7ADB-411F-93BB-AE0ACC6FF007}" type="pres">
      <dgm:prSet presAssocID="{D0CBCA84-1293-4C59-A258-2C178848E20E}" presName="compositeSpace" presStyleCnt="0"/>
      <dgm:spPr/>
    </dgm:pt>
    <dgm:pt modelId="{76968968-69C4-42A2-9B90-548EAA45E687}" type="pres">
      <dgm:prSet presAssocID="{13B83783-DF7A-4113-B1AE-24EDE5635C30}" presName="composite" presStyleCnt="0"/>
      <dgm:spPr/>
    </dgm:pt>
    <dgm:pt modelId="{50D14FE5-90C8-423E-83D3-62C7E642AF09}" type="pres">
      <dgm:prSet presAssocID="{13B83783-DF7A-4113-B1AE-24EDE5635C30}" presName="bgChev" presStyleLbl="node1" presStyleIdx="1" presStyleCnt="4"/>
      <dgm:spPr/>
    </dgm:pt>
    <dgm:pt modelId="{F78175DF-4C9C-4ECB-9B8A-985F03F6B4BF}" type="pres">
      <dgm:prSet presAssocID="{13B83783-DF7A-4113-B1AE-24EDE5635C30}" presName="txNode" presStyleLbl="fgAcc1" presStyleIdx="1" presStyleCnt="4">
        <dgm:presLayoutVars>
          <dgm:bulletEnabled val="1"/>
        </dgm:presLayoutVars>
      </dgm:prSet>
      <dgm:spPr/>
    </dgm:pt>
    <dgm:pt modelId="{7AC3AFA9-8EBD-4957-ABE1-E3B790F3D09E}" type="pres">
      <dgm:prSet presAssocID="{051229CC-F8A2-4CC3-B474-96ECC8093554}" presName="compositeSpace" presStyleCnt="0"/>
      <dgm:spPr/>
    </dgm:pt>
    <dgm:pt modelId="{1B226866-21EF-41B9-90F3-33FC498AA20C}" type="pres">
      <dgm:prSet presAssocID="{603222AE-CEB6-4523-B5EF-AA8669DBA176}" presName="composite" presStyleCnt="0"/>
      <dgm:spPr/>
    </dgm:pt>
    <dgm:pt modelId="{3D3F0A30-53BF-4837-B0A5-F12D8FDFD19C}" type="pres">
      <dgm:prSet presAssocID="{603222AE-CEB6-4523-B5EF-AA8669DBA176}" presName="bgChev" presStyleLbl="node1" presStyleIdx="2" presStyleCnt="4"/>
      <dgm:spPr/>
    </dgm:pt>
    <dgm:pt modelId="{FB4BC03B-3C0B-461D-B3B9-FD193110ABBA}" type="pres">
      <dgm:prSet presAssocID="{603222AE-CEB6-4523-B5EF-AA8669DBA176}" presName="txNode" presStyleLbl="fgAcc1" presStyleIdx="2" presStyleCnt="4">
        <dgm:presLayoutVars>
          <dgm:bulletEnabled val="1"/>
        </dgm:presLayoutVars>
      </dgm:prSet>
      <dgm:spPr/>
    </dgm:pt>
    <dgm:pt modelId="{23ACE66D-6026-4FE2-9102-4AA48770DD25}" type="pres">
      <dgm:prSet presAssocID="{28CC12BA-18E5-40C6-9C76-BBAE8AFEBBEE}" presName="compositeSpace" presStyleCnt="0"/>
      <dgm:spPr/>
    </dgm:pt>
    <dgm:pt modelId="{2005DD60-C8D8-44E2-960F-0A62D68EF30A}" type="pres">
      <dgm:prSet presAssocID="{20C639B0-FB7B-42FD-9083-DF071B299771}" presName="composite" presStyleCnt="0"/>
      <dgm:spPr/>
    </dgm:pt>
    <dgm:pt modelId="{000097FC-43F7-468C-9D27-CA301C763B39}" type="pres">
      <dgm:prSet presAssocID="{20C639B0-FB7B-42FD-9083-DF071B299771}" presName="bgChev" presStyleLbl="node1" presStyleIdx="3" presStyleCnt="4"/>
      <dgm:spPr/>
    </dgm:pt>
    <dgm:pt modelId="{187B0E06-03C6-4CA2-B841-71E4895A865A}" type="pres">
      <dgm:prSet presAssocID="{20C639B0-FB7B-42FD-9083-DF071B299771}" presName="txNode" presStyleLbl="fgAcc1" presStyleIdx="3" presStyleCnt="4">
        <dgm:presLayoutVars>
          <dgm:bulletEnabled val="1"/>
        </dgm:presLayoutVars>
      </dgm:prSet>
      <dgm:spPr/>
    </dgm:pt>
  </dgm:ptLst>
  <dgm:cxnLst>
    <dgm:cxn modelId="{2FE76B03-BCCA-42F3-A868-2FC06B126FDA}" type="presOf" srcId="{603222AE-CEB6-4523-B5EF-AA8669DBA176}" destId="{FB4BC03B-3C0B-461D-B3B9-FD193110ABBA}" srcOrd="0" destOrd="0" presId="urn:microsoft.com/office/officeart/2005/8/layout/chevronAccent+Icon"/>
    <dgm:cxn modelId="{94B30719-2ED5-4F39-8A2A-69C803590AAF}" srcId="{885BDFBF-5117-4815-AF90-76A73F136ACC}" destId="{603222AE-CEB6-4523-B5EF-AA8669DBA176}" srcOrd="2" destOrd="0" parTransId="{1630DC94-5874-4572-A4BE-A5D37523682B}" sibTransId="{28CC12BA-18E5-40C6-9C76-BBAE8AFEBBEE}"/>
    <dgm:cxn modelId="{CE74091C-9E16-4AE2-9192-E280DFF1E237}" srcId="{885BDFBF-5117-4815-AF90-76A73F136ACC}" destId="{A8B783B0-361D-4D22-87F1-E70823123EFE}" srcOrd="0" destOrd="0" parTransId="{247F6BA4-072A-43BF-A8A0-9F2080152034}" sibTransId="{D0CBCA84-1293-4C59-A258-2C178848E20E}"/>
    <dgm:cxn modelId="{04C19135-7F0A-42DC-84A5-5948F5D46FA6}" type="presOf" srcId="{13B83783-DF7A-4113-B1AE-24EDE5635C30}" destId="{F78175DF-4C9C-4ECB-9B8A-985F03F6B4BF}" srcOrd="0" destOrd="0" presId="urn:microsoft.com/office/officeart/2005/8/layout/chevronAccent+Icon"/>
    <dgm:cxn modelId="{BDDBD838-FC83-491F-8FCD-0E814C36785A}" srcId="{885BDFBF-5117-4815-AF90-76A73F136ACC}" destId="{20C639B0-FB7B-42FD-9083-DF071B299771}" srcOrd="3" destOrd="0" parTransId="{F0BEDA88-5842-4E45-84C9-0F6DEAF9A24D}" sibTransId="{E8B4CD0C-A946-4413-9E94-E4FF21684AE5}"/>
    <dgm:cxn modelId="{5C54E36B-D88C-411C-8010-CC3ADA0E60FD}" type="presOf" srcId="{885BDFBF-5117-4815-AF90-76A73F136ACC}" destId="{C7595628-4720-4CA3-BD5E-7D39E7EB475B}" srcOrd="0" destOrd="0" presId="urn:microsoft.com/office/officeart/2005/8/layout/chevronAccent+Icon"/>
    <dgm:cxn modelId="{69D7B0A5-0103-4234-9991-FE0CFBC8BA04}" type="presOf" srcId="{A8B783B0-361D-4D22-87F1-E70823123EFE}" destId="{698A07AA-E40A-411A-B1FC-DA8B756AA9DF}" srcOrd="0" destOrd="0" presId="urn:microsoft.com/office/officeart/2005/8/layout/chevronAccent+Icon"/>
    <dgm:cxn modelId="{01E2EFB9-DD10-4C2F-8AA9-86AF2371799C}" srcId="{885BDFBF-5117-4815-AF90-76A73F136ACC}" destId="{13B83783-DF7A-4113-B1AE-24EDE5635C30}" srcOrd="1" destOrd="0" parTransId="{A2618D51-E306-4971-8557-9BCFE0FC8EB3}" sibTransId="{051229CC-F8A2-4CC3-B474-96ECC8093554}"/>
    <dgm:cxn modelId="{420BE0F7-6C70-4325-9030-0498AAE3382E}" type="presOf" srcId="{20C639B0-FB7B-42FD-9083-DF071B299771}" destId="{187B0E06-03C6-4CA2-B841-71E4895A865A}" srcOrd="0" destOrd="0" presId="urn:microsoft.com/office/officeart/2005/8/layout/chevronAccent+Icon"/>
    <dgm:cxn modelId="{3018A22A-6746-414F-A7A2-124C6CCA11C0}" type="presParOf" srcId="{C7595628-4720-4CA3-BD5E-7D39E7EB475B}" destId="{8DA4DC3D-AD47-468F-973E-A2A0D3A3637C}" srcOrd="0" destOrd="0" presId="urn:microsoft.com/office/officeart/2005/8/layout/chevronAccent+Icon"/>
    <dgm:cxn modelId="{4FCE48AB-DB9F-4573-9D13-8A9ABA679B82}" type="presParOf" srcId="{8DA4DC3D-AD47-468F-973E-A2A0D3A3637C}" destId="{56024E2B-064F-4ED5-B647-2A8822310C40}" srcOrd="0" destOrd="0" presId="urn:microsoft.com/office/officeart/2005/8/layout/chevronAccent+Icon"/>
    <dgm:cxn modelId="{48628E9F-D3A3-4950-9772-734505E6FEEA}" type="presParOf" srcId="{8DA4DC3D-AD47-468F-973E-A2A0D3A3637C}" destId="{698A07AA-E40A-411A-B1FC-DA8B756AA9DF}" srcOrd="1" destOrd="0" presId="urn:microsoft.com/office/officeart/2005/8/layout/chevronAccent+Icon"/>
    <dgm:cxn modelId="{EAC6685E-AF3D-43E0-93DC-1AE9618B3BF7}" type="presParOf" srcId="{C7595628-4720-4CA3-BD5E-7D39E7EB475B}" destId="{101D119B-7ADB-411F-93BB-AE0ACC6FF007}" srcOrd="1" destOrd="0" presId="urn:microsoft.com/office/officeart/2005/8/layout/chevronAccent+Icon"/>
    <dgm:cxn modelId="{F069F407-5AB7-4E90-BE07-E3D0D169E5E1}" type="presParOf" srcId="{C7595628-4720-4CA3-BD5E-7D39E7EB475B}" destId="{76968968-69C4-42A2-9B90-548EAA45E687}" srcOrd="2" destOrd="0" presId="urn:microsoft.com/office/officeart/2005/8/layout/chevronAccent+Icon"/>
    <dgm:cxn modelId="{BAC87B6D-1E9F-4F71-93D5-3B43A31202E1}" type="presParOf" srcId="{76968968-69C4-42A2-9B90-548EAA45E687}" destId="{50D14FE5-90C8-423E-83D3-62C7E642AF09}" srcOrd="0" destOrd="0" presId="urn:microsoft.com/office/officeart/2005/8/layout/chevronAccent+Icon"/>
    <dgm:cxn modelId="{72ACCEF2-7B50-4C1D-A2CB-174FD9DED211}" type="presParOf" srcId="{76968968-69C4-42A2-9B90-548EAA45E687}" destId="{F78175DF-4C9C-4ECB-9B8A-985F03F6B4BF}" srcOrd="1" destOrd="0" presId="urn:microsoft.com/office/officeart/2005/8/layout/chevronAccent+Icon"/>
    <dgm:cxn modelId="{E009FBE0-7E3C-4C66-8ED7-4B90DEF95DDB}" type="presParOf" srcId="{C7595628-4720-4CA3-BD5E-7D39E7EB475B}" destId="{7AC3AFA9-8EBD-4957-ABE1-E3B790F3D09E}" srcOrd="3" destOrd="0" presId="urn:microsoft.com/office/officeart/2005/8/layout/chevronAccent+Icon"/>
    <dgm:cxn modelId="{0FA0FC5B-B525-4463-B03B-B1BD733D0FC4}" type="presParOf" srcId="{C7595628-4720-4CA3-BD5E-7D39E7EB475B}" destId="{1B226866-21EF-41B9-90F3-33FC498AA20C}" srcOrd="4" destOrd="0" presId="urn:microsoft.com/office/officeart/2005/8/layout/chevronAccent+Icon"/>
    <dgm:cxn modelId="{AE302DE5-D478-4EBE-B0AB-8466D82EB0F0}" type="presParOf" srcId="{1B226866-21EF-41B9-90F3-33FC498AA20C}" destId="{3D3F0A30-53BF-4837-B0A5-F12D8FDFD19C}" srcOrd="0" destOrd="0" presId="urn:microsoft.com/office/officeart/2005/8/layout/chevronAccent+Icon"/>
    <dgm:cxn modelId="{48C7F2F1-173C-45E3-81ED-81A3563CC572}" type="presParOf" srcId="{1B226866-21EF-41B9-90F3-33FC498AA20C}" destId="{FB4BC03B-3C0B-461D-B3B9-FD193110ABBA}" srcOrd="1" destOrd="0" presId="urn:microsoft.com/office/officeart/2005/8/layout/chevronAccent+Icon"/>
    <dgm:cxn modelId="{40BC583A-5899-4FF1-B6C5-215F4BBA0F51}" type="presParOf" srcId="{C7595628-4720-4CA3-BD5E-7D39E7EB475B}" destId="{23ACE66D-6026-4FE2-9102-4AA48770DD25}" srcOrd="5" destOrd="0" presId="urn:microsoft.com/office/officeart/2005/8/layout/chevronAccent+Icon"/>
    <dgm:cxn modelId="{FC8B581F-478F-4795-B3C1-C168BB2E8B0C}" type="presParOf" srcId="{C7595628-4720-4CA3-BD5E-7D39E7EB475B}" destId="{2005DD60-C8D8-44E2-960F-0A62D68EF30A}" srcOrd="6" destOrd="0" presId="urn:microsoft.com/office/officeart/2005/8/layout/chevronAccent+Icon"/>
    <dgm:cxn modelId="{5AA8D39D-9748-4918-B055-51797F633223}" type="presParOf" srcId="{2005DD60-C8D8-44E2-960F-0A62D68EF30A}" destId="{000097FC-43F7-468C-9D27-CA301C763B39}" srcOrd="0" destOrd="0" presId="urn:microsoft.com/office/officeart/2005/8/layout/chevronAccent+Icon"/>
    <dgm:cxn modelId="{3CA46535-92D9-446A-B066-F6C0263A9618}" type="presParOf" srcId="{2005DD60-C8D8-44E2-960F-0A62D68EF30A}" destId="{187B0E06-03C6-4CA2-B841-71E4895A865A}"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2A37B4-4493-4264-B258-718830D62EB0}" type="doc">
      <dgm:prSet loTypeId="urn:microsoft.com/office/officeart/2005/8/layout/vList3" loCatId="list" qsTypeId="urn:microsoft.com/office/officeart/2005/8/quickstyle/simple1" qsCatId="simple" csTypeId="urn:microsoft.com/office/officeart/2005/8/colors/accent1_2" csCatId="accent1" phldr="1"/>
      <dgm:spPr/>
    </dgm:pt>
    <dgm:pt modelId="{DA1E5EFA-401C-4B0C-A525-F466D7F4FAFA}">
      <dgm:prSet phldrT="[Text]"/>
      <dgm:spPr/>
      <dgm:t>
        <a:bodyPr/>
        <a:lstStyle/>
        <a:p>
          <a:r>
            <a:rPr lang="en-GB" dirty="0"/>
            <a:t>I AM A </a:t>
          </a:r>
          <a:r>
            <a:rPr lang="en-GB" dirty="0">
              <a:solidFill>
                <a:schemeClr val="accent2">
                  <a:lumMod val="50000"/>
                </a:schemeClr>
              </a:solidFill>
            </a:rPr>
            <a:t>PLAYER</a:t>
          </a:r>
          <a:r>
            <a:rPr lang="en-GB" dirty="0"/>
            <a:t> – I WELCOME EVERYONE ON COURT TO HIT AND ENJOY OUR SPORT irrelevant of age, gender, colour, ability</a:t>
          </a:r>
        </a:p>
      </dgm:t>
    </dgm:pt>
    <dgm:pt modelId="{26C59A12-A6AF-4867-8C08-97AD0B710567}" type="parTrans" cxnId="{6C4203F2-83A4-4E88-9825-16783BB4DC5F}">
      <dgm:prSet/>
      <dgm:spPr/>
      <dgm:t>
        <a:bodyPr/>
        <a:lstStyle/>
        <a:p>
          <a:endParaRPr lang="en-GB"/>
        </a:p>
      </dgm:t>
    </dgm:pt>
    <dgm:pt modelId="{90BE4BE0-BF41-4DB7-8CE8-8905F20142C1}" type="sibTrans" cxnId="{6C4203F2-83A4-4E88-9825-16783BB4DC5F}">
      <dgm:prSet/>
      <dgm:spPr/>
      <dgm:t>
        <a:bodyPr/>
        <a:lstStyle/>
        <a:p>
          <a:endParaRPr lang="en-GB"/>
        </a:p>
      </dgm:t>
    </dgm:pt>
    <dgm:pt modelId="{9BE4CA05-A0AF-431F-9E7C-4048146C540D}">
      <dgm:prSet phldrT="[Text]"/>
      <dgm:spPr/>
      <dgm:t>
        <a:bodyPr/>
        <a:lstStyle/>
        <a:p>
          <a:r>
            <a:rPr lang="en-GB" dirty="0"/>
            <a:t>BEING A</a:t>
          </a:r>
          <a:r>
            <a:rPr lang="en-GB" dirty="0">
              <a:solidFill>
                <a:schemeClr val="accent2">
                  <a:lumMod val="50000"/>
                </a:schemeClr>
              </a:solidFill>
            </a:rPr>
            <a:t> COACH </a:t>
          </a:r>
          <a:r>
            <a:rPr lang="en-GB" dirty="0"/>
            <a:t>I WANT EVERYONE TO FEEL THE JOY AND PROGRESSION OF SQUASH AND RACKETBALL</a:t>
          </a:r>
        </a:p>
      </dgm:t>
    </dgm:pt>
    <dgm:pt modelId="{21DF6870-0AB1-4C23-91E2-97AB86005AFA}" type="parTrans" cxnId="{D4304531-31FC-47F8-8A6C-E3472FE3018E}">
      <dgm:prSet/>
      <dgm:spPr/>
      <dgm:t>
        <a:bodyPr/>
        <a:lstStyle/>
        <a:p>
          <a:endParaRPr lang="en-GB"/>
        </a:p>
      </dgm:t>
    </dgm:pt>
    <dgm:pt modelId="{8A753AB3-294A-4B3E-A160-8BF6ABE53B46}" type="sibTrans" cxnId="{D4304531-31FC-47F8-8A6C-E3472FE3018E}">
      <dgm:prSet/>
      <dgm:spPr/>
      <dgm:t>
        <a:bodyPr/>
        <a:lstStyle/>
        <a:p>
          <a:endParaRPr lang="en-GB"/>
        </a:p>
      </dgm:t>
    </dgm:pt>
    <dgm:pt modelId="{F9A4CF5F-61C2-448B-B8A3-57C2CE0C1F83}">
      <dgm:prSet phldrT="[Text]"/>
      <dgm:spPr/>
      <dgm:t>
        <a:bodyPr/>
        <a:lstStyle/>
        <a:p>
          <a:r>
            <a:rPr lang="en-GB" dirty="0"/>
            <a:t>AS </a:t>
          </a:r>
          <a:r>
            <a:rPr lang="en-GB" dirty="0">
              <a:solidFill>
                <a:schemeClr val="accent2">
                  <a:lumMod val="50000"/>
                </a:schemeClr>
              </a:solidFill>
            </a:rPr>
            <a:t>MANAGER</a:t>
          </a:r>
          <a:r>
            <a:rPr lang="en-GB" dirty="0"/>
            <a:t> OF OUR CLUB, I WELCOME EVERYONE TO USE OUR FACILITIES</a:t>
          </a:r>
        </a:p>
      </dgm:t>
    </dgm:pt>
    <dgm:pt modelId="{29E0B308-F932-4BDC-9013-75706C8A8D4D}" type="parTrans" cxnId="{86BFE280-0A4C-4DF3-8BAD-D3146641985C}">
      <dgm:prSet/>
      <dgm:spPr/>
      <dgm:t>
        <a:bodyPr/>
        <a:lstStyle/>
        <a:p>
          <a:endParaRPr lang="en-GB"/>
        </a:p>
      </dgm:t>
    </dgm:pt>
    <dgm:pt modelId="{E0E56731-9608-4F1E-BEE6-E3B3A3ED058C}" type="sibTrans" cxnId="{86BFE280-0A4C-4DF3-8BAD-D3146641985C}">
      <dgm:prSet/>
      <dgm:spPr/>
      <dgm:t>
        <a:bodyPr/>
        <a:lstStyle/>
        <a:p>
          <a:endParaRPr lang="en-GB"/>
        </a:p>
      </dgm:t>
    </dgm:pt>
    <dgm:pt modelId="{D1B2A17C-E75D-4E44-A6B2-7D5D2F6A6804}">
      <dgm:prSet phldrT="[Text]"/>
      <dgm:spPr/>
      <dgm:t>
        <a:bodyPr/>
        <a:lstStyle/>
        <a:p>
          <a:r>
            <a:rPr lang="en-GB" dirty="0">
              <a:solidFill>
                <a:schemeClr val="accent2">
                  <a:lumMod val="50000"/>
                </a:schemeClr>
              </a:solidFill>
            </a:rPr>
            <a:t>I WILL CONTACT NEW PLAYERS AND ARRANGE GAMES</a:t>
          </a:r>
        </a:p>
      </dgm:t>
    </dgm:pt>
    <dgm:pt modelId="{DBC415E8-71CC-45B0-9F7D-A8000F742633}" type="parTrans" cxnId="{17AA7670-3333-4B5A-8F35-4C60F91BBA19}">
      <dgm:prSet/>
      <dgm:spPr/>
      <dgm:t>
        <a:bodyPr/>
        <a:lstStyle/>
        <a:p>
          <a:endParaRPr lang="en-GB"/>
        </a:p>
      </dgm:t>
    </dgm:pt>
    <dgm:pt modelId="{963392A7-2C31-4645-82E8-DEE1EDE74E95}" type="sibTrans" cxnId="{17AA7670-3333-4B5A-8F35-4C60F91BBA19}">
      <dgm:prSet/>
      <dgm:spPr/>
      <dgm:t>
        <a:bodyPr/>
        <a:lstStyle/>
        <a:p>
          <a:endParaRPr lang="en-GB"/>
        </a:p>
      </dgm:t>
    </dgm:pt>
    <dgm:pt modelId="{9195679D-1201-4B9A-9D19-1931FE68FE08}">
      <dgm:prSet phldrT="[Text]"/>
      <dgm:spPr/>
      <dgm:t>
        <a:bodyPr/>
        <a:lstStyle/>
        <a:p>
          <a:r>
            <a:rPr lang="en-GB" dirty="0">
              <a:solidFill>
                <a:schemeClr val="accent2">
                  <a:lumMod val="50000"/>
                </a:schemeClr>
              </a:solidFill>
            </a:rPr>
            <a:t>I WILL SEEK OUT NEW COMMUNITIES NEW PLAYERS  AND SCHOOLS TO OPEN UP OUR SPORT</a:t>
          </a:r>
        </a:p>
      </dgm:t>
    </dgm:pt>
    <dgm:pt modelId="{1E346C11-64BF-4F32-87FF-26B94153C95A}" type="parTrans" cxnId="{AE2AB5D5-C0E2-4D76-BC43-BA5B0D98F2F0}">
      <dgm:prSet/>
      <dgm:spPr/>
      <dgm:t>
        <a:bodyPr/>
        <a:lstStyle/>
        <a:p>
          <a:endParaRPr lang="en-GB"/>
        </a:p>
      </dgm:t>
    </dgm:pt>
    <dgm:pt modelId="{B56ACB36-F25E-4DD3-8294-834D3BD86374}" type="sibTrans" cxnId="{AE2AB5D5-C0E2-4D76-BC43-BA5B0D98F2F0}">
      <dgm:prSet/>
      <dgm:spPr/>
      <dgm:t>
        <a:bodyPr/>
        <a:lstStyle/>
        <a:p>
          <a:endParaRPr lang="en-GB"/>
        </a:p>
      </dgm:t>
    </dgm:pt>
    <dgm:pt modelId="{F85EF8B7-F61E-44DA-8966-1D3ABD819A6B}">
      <dgm:prSet phldrT="[Text]"/>
      <dgm:spPr/>
      <dgm:t>
        <a:bodyPr/>
        <a:lstStyle/>
        <a:p>
          <a:r>
            <a:rPr lang="en-GB" dirty="0">
              <a:solidFill>
                <a:schemeClr val="accent2">
                  <a:lumMod val="50000"/>
                </a:schemeClr>
              </a:solidFill>
            </a:rPr>
            <a:t>I WILL OFFER SPECIAL DEALS ON GROUP ACTIVITIES TO ENGAGE NEW COMMUNITIES</a:t>
          </a:r>
        </a:p>
      </dgm:t>
    </dgm:pt>
    <dgm:pt modelId="{691B46EA-725C-49CE-9561-16A77E8215C7}" type="parTrans" cxnId="{3531EE58-9B96-4CF7-BB56-06FF1CFDCE1F}">
      <dgm:prSet/>
      <dgm:spPr/>
      <dgm:t>
        <a:bodyPr/>
        <a:lstStyle/>
        <a:p>
          <a:endParaRPr lang="en-GB"/>
        </a:p>
      </dgm:t>
    </dgm:pt>
    <dgm:pt modelId="{69C1A710-DC3C-4728-B2F6-9ADB7D1EB32E}" type="sibTrans" cxnId="{3531EE58-9B96-4CF7-BB56-06FF1CFDCE1F}">
      <dgm:prSet/>
      <dgm:spPr/>
      <dgm:t>
        <a:bodyPr/>
        <a:lstStyle/>
        <a:p>
          <a:endParaRPr lang="en-GB"/>
        </a:p>
      </dgm:t>
    </dgm:pt>
    <dgm:pt modelId="{9CCD475E-E72C-4F68-8193-538F4971E530}">
      <dgm:prSet phldrT="[Text]"/>
      <dgm:spPr/>
      <dgm:t>
        <a:bodyPr/>
        <a:lstStyle/>
        <a:p>
          <a:r>
            <a:rPr lang="en-GB" dirty="0">
              <a:solidFill>
                <a:schemeClr val="bg1"/>
              </a:solidFill>
            </a:rPr>
            <a:t>AS </a:t>
          </a:r>
          <a:r>
            <a:rPr lang="en-GB" dirty="0">
              <a:solidFill>
                <a:schemeClr val="accent2">
                  <a:lumMod val="50000"/>
                </a:schemeClr>
              </a:solidFill>
            </a:rPr>
            <a:t>CHAIRMAN</a:t>
          </a:r>
          <a:r>
            <a:rPr lang="en-GB" dirty="0">
              <a:solidFill>
                <a:schemeClr val="bg1"/>
              </a:solidFill>
            </a:rPr>
            <a:t>, I NEED TO LEAD NEW AVENUES, OPEN OUR COURTS TO NEW PEOPLE</a:t>
          </a:r>
        </a:p>
      </dgm:t>
    </dgm:pt>
    <dgm:pt modelId="{EC6058AF-ACF4-4589-9E7C-01E577609A59}" type="parTrans" cxnId="{97B80FA1-0247-4A34-8B55-EA26FDD7312E}">
      <dgm:prSet/>
      <dgm:spPr/>
      <dgm:t>
        <a:bodyPr/>
        <a:lstStyle/>
        <a:p>
          <a:endParaRPr lang="en-GB"/>
        </a:p>
      </dgm:t>
    </dgm:pt>
    <dgm:pt modelId="{AB180E43-020D-4FE3-AFB5-869F9A261A52}" type="sibTrans" cxnId="{97B80FA1-0247-4A34-8B55-EA26FDD7312E}">
      <dgm:prSet/>
      <dgm:spPr/>
      <dgm:t>
        <a:bodyPr/>
        <a:lstStyle/>
        <a:p>
          <a:endParaRPr lang="en-GB"/>
        </a:p>
      </dgm:t>
    </dgm:pt>
    <dgm:pt modelId="{95F7CC83-8405-4F05-B7B3-E3F356963CA0}">
      <dgm:prSet phldrT="[Text]"/>
      <dgm:spPr/>
      <dgm:t>
        <a:bodyPr/>
        <a:lstStyle/>
        <a:p>
          <a:r>
            <a:rPr lang="en-GB" dirty="0">
              <a:solidFill>
                <a:schemeClr val="accent2">
                  <a:lumMod val="50000"/>
                </a:schemeClr>
              </a:solidFill>
            </a:rPr>
            <a:t> I WILL LISTEN TO WHAT IS WANTED IN OUR VENUE AND WELCOME DIVERSITY </a:t>
          </a:r>
        </a:p>
      </dgm:t>
    </dgm:pt>
    <dgm:pt modelId="{FB3ACBC0-16D1-42CF-824D-9BD3EBC3D347}" type="parTrans" cxnId="{4206B39E-CFE1-4C50-82A0-213F1B59B046}">
      <dgm:prSet/>
      <dgm:spPr/>
      <dgm:t>
        <a:bodyPr/>
        <a:lstStyle/>
        <a:p>
          <a:endParaRPr lang="en-GB"/>
        </a:p>
      </dgm:t>
    </dgm:pt>
    <dgm:pt modelId="{FDB4B2AE-6D7F-40FD-A742-3EC85A805C5C}" type="sibTrans" cxnId="{4206B39E-CFE1-4C50-82A0-213F1B59B046}">
      <dgm:prSet/>
      <dgm:spPr/>
      <dgm:t>
        <a:bodyPr/>
        <a:lstStyle/>
        <a:p>
          <a:endParaRPr lang="en-GB"/>
        </a:p>
      </dgm:t>
    </dgm:pt>
    <dgm:pt modelId="{0D0F74D9-C6A6-4461-9BAA-26C286742291}">
      <dgm:prSet phldrT="[Text]"/>
      <dgm:spPr/>
      <dgm:t>
        <a:bodyPr/>
        <a:lstStyle/>
        <a:p>
          <a:r>
            <a:rPr lang="en-GB" dirty="0">
              <a:solidFill>
                <a:schemeClr val="accent2">
                  <a:lumMod val="50000"/>
                </a:schemeClr>
              </a:solidFill>
            </a:rPr>
            <a:t>I WILL WELCOME NEW AND EXISTING PLAYERS TO HELP THEM ENJOY OUR SPORTS</a:t>
          </a:r>
        </a:p>
      </dgm:t>
    </dgm:pt>
    <dgm:pt modelId="{F5035DB9-D0CB-4080-A09D-62F257C696DC}" type="parTrans" cxnId="{AFEF109F-E007-4CA8-BAB8-8EA9F1AE9292}">
      <dgm:prSet/>
      <dgm:spPr/>
      <dgm:t>
        <a:bodyPr/>
        <a:lstStyle/>
        <a:p>
          <a:endParaRPr lang="en-GB"/>
        </a:p>
      </dgm:t>
    </dgm:pt>
    <dgm:pt modelId="{576CB258-D0D4-4F2A-B21A-07E5452B9A00}" type="sibTrans" cxnId="{AFEF109F-E007-4CA8-BAB8-8EA9F1AE9292}">
      <dgm:prSet/>
      <dgm:spPr/>
      <dgm:t>
        <a:bodyPr/>
        <a:lstStyle/>
        <a:p>
          <a:endParaRPr lang="en-GB"/>
        </a:p>
      </dgm:t>
    </dgm:pt>
    <dgm:pt modelId="{B94E2624-4FC0-4ED5-8CA6-EA55C890AFF8}" type="pres">
      <dgm:prSet presAssocID="{DF2A37B4-4493-4264-B258-718830D62EB0}" presName="linearFlow" presStyleCnt="0">
        <dgm:presLayoutVars>
          <dgm:dir/>
          <dgm:resizeHandles val="exact"/>
        </dgm:presLayoutVars>
      </dgm:prSet>
      <dgm:spPr/>
    </dgm:pt>
    <dgm:pt modelId="{39247F78-AF01-4A18-8592-6D30F1F6FBAD}" type="pres">
      <dgm:prSet presAssocID="{DA1E5EFA-401C-4B0C-A525-F466D7F4FAFA}" presName="composite" presStyleCnt="0"/>
      <dgm:spPr/>
    </dgm:pt>
    <dgm:pt modelId="{EF2517CE-0D5A-4A50-92FD-6B1EAFA6A886}" type="pres">
      <dgm:prSet presAssocID="{DA1E5EFA-401C-4B0C-A525-F466D7F4FAFA}"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ennis with solid fill"/>
        </a:ext>
      </dgm:extLst>
    </dgm:pt>
    <dgm:pt modelId="{AD87ACDE-D343-4E34-B3D3-B1522B07BF8C}" type="pres">
      <dgm:prSet presAssocID="{DA1E5EFA-401C-4B0C-A525-F466D7F4FAFA}" presName="txShp" presStyleLbl="node1" presStyleIdx="0" presStyleCnt="4">
        <dgm:presLayoutVars>
          <dgm:bulletEnabled val="1"/>
        </dgm:presLayoutVars>
      </dgm:prSet>
      <dgm:spPr/>
    </dgm:pt>
    <dgm:pt modelId="{4D097DDD-9260-4656-A3A9-15DC597FFEAC}" type="pres">
      <dgm:prSet presAssocID="{90BE4BE0-BF41-4DB7-8CE8-8905F20142C1}" presName="spacing" presStyleCnt="0"/>
      <dgm:spPr/>
    </dgm:pt>
    <dgm:pt modelId="{9C53508A-B175-4B66-AD08-31E69A1092CB}" type="pres">
      <dgm:prSet presAssocID="{9BE4CA05-A0AF-431F-9E7C-4048146C540D}" presName="composite" presStyleCnt="0"/>
      <dgm:spPr/>
    </dgm:pt>
    <dgm:pt modelId="{AA39D213-CC2D-46CF-B5BE-2F54B068C20B}" type="pres">
      <dgm:prSet presAssocID="{9BE4CA05-A0AF-431F-9E7C-4048146C540D}" presName="imgShp"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Whistle with solid fill"/>
        </a:ext>
      </dgm:extLst>
    </dgm:pt>
    <dgm:pt modelId="{E7DD07AB-5BFE-46A4-B17B-CA1BA4C0CFC8}" type="pres">
      <dgm:prSet presAssocID="{9BE4CA05-A0AF-431F-9E7C-4048146C540D}" presName="txShp" presStyleLbl="node1" presStyleIdx="1" presStyleCnt="4">
        <dgm:presLayoutVars>
          <dgm:bulletEnabled val="1"/>
        </dgm:presLayoutVars>
      </dgm:prSet>
      <dgm:spPr/>
    </dgm:pt>
    <dgm:pt modelId="{68DE8641-F4B4-473E-8AD7-797EA33A9E8A}" type="pres">
      <dgm:prSet presAssocID="{8A753AB3-294A-4B3E-A160-8BF6ABE53B46}" presName="spacing" presStyleCnt="0"/>
      <dgm:spPr/>
    </dgm:pt>
    <dgm:pt modelId="{D7D2524E-926D-4B30-8353-C1A95D7F774F}" type="pres">
      <dgm:prSet presAssocID="{F9A4CF5F-61C2-448B-B8A3-57C2CE0C1F83}" presName="composite" presStyleCnt="0"/>
      <dgm:spPr/>
    </dgm:pt>
    <dgm:pt modelId="{9F75B9A4-3A14-4571-998C-542CBAD35495}" type="pres">
      <dgm:prSet presAssocID="{F9A4CF5F-61C2-448B-B8A3-57C2CE0C1F83}" presName="imgShp"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anagement with solid fill"/>
        </a:ext>
      </dgm:extLst>
    </dgm:pt>
    <dgm:pt modelId="{F51AFDB7-E731-4F15-8E38-69DE93089ADB}" type="pres">
      <dgm:prSet presAssocID="{F9A4CF5F-61C2-448B-B8A3-57C2CE0C1F83}" presName="txShp" presStyleLbl="node1" presStyleIdx="2" presStyleCnt="4">
        <dgm:presLayoutVars>
          <dgm:bulletEnabled val="1"/>
        </dgm:presLayoutVars>
      </dgm:prSet>
      <dgm:spPr/>
    </dgm:pt>
    <dgm:pt modelId="{A6908FB8-1F71-417E-BFE2-DD1060194A26}" type="pres">
      <dgm:prSet presAssocID="{E0E56731-9608-4F1E-BEE6-E3B3A3ED058C}" presName="spacing" presStyleCnt="0"/>
      <dgm:spPr/>
    </dgm:pt>
    <dgm:pt modelId="{8E70F0D1-6A54-4F46-84E0-F6A5197E07CC}" type="pres">
      <dgm:prSet presAssocID="{9CCD475E-E72C-4F68-8193-538F4971E530}" presName="composite" presStyleCnt="0"/>
      <dgm:spPr/>
    </dgm:pt>
    <dgm:pt modelId="{A816CBB1-101E-4720-B4F5-A12EA0B74B06}" type="pres">
      <dgm:prSet presAssocID="{9CCD475E-E72C-4F68-8193-538F4971E530}" presName="imgShp"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rown with solid fill"/>
        </a:ext>
      </dgm:extLst>
    </dgm:pt>
    <dgm:pt modelId="{BD3A5DF5-7DB5-44EE-B9C0-E2848F97F65A}" type="pres">
      <dgm:prSet presAssocID="{9CCD475E-E72C-4F68-8193-538F4971E530}" presName="txShp" presStyleLbl="node1" presStyleIdx="3" presStyleCnt="4">
        <dgm:presLayoutVars>
          <dgm:bulletEnabled val="1"/>
        </dgm:presLayoutVars>
      </dgm:prSet>
      <dgm:spPr/>
    </dgm:pt>
  </dgm:ptLst>
  <dgm:cxnLst>
    <dgm:cxn modelId="{BB2DDB06-C94A-47E9-BE6E-AE167A648442}" type="presOf" srcId="{DA1E5EFA-401C-4B0C-A525-F466D7F4FAFA}" destId="{AD87ACDE-D343-4E34-B3D3-B1522B07BF8C}" srcOrd="0" destOrd="0" presId="urn:microsoft.com/office/officeart/2005/8/layout/vList3"/>
    <dgm:cxn modelId="{13DD8330-235A-49BB-A3FF-C21753AC0B19}" type="presOf" srcId="{DF2A37B4-4493-4264-B258-718830D62EB0}" destId="{B94E2624-4FC0-4ED5-8CA6-EA55C890AFF8}" srcOrd="0" destOrd="0" presId="urn:microsoft.com/office/officeart/2005/8/layout/vList3"/>
    <dgm:cxn modelId="{D4304531-31FC-47F8-8A6C-E3472FE3018E}" srcId="{DF2A37B4-4493-4264-B258-718830D62EB0}" destId="{9BE4CA05-A0AF-431F-9E7C-4048146C540D}" srcOrd="1" destOrd="0" parTransId="{21DF6870-0AB1-4C23-91E2-97AB86005AFA}" sibTransId="{8A753AB3-294A-4B3E-A160-8BF6ABE53B46}"/>
    <dgm:cxn modelId="{50368465-86B7-4E15-8054-91816D78674C}" type="presOf" srcId="{9195679D-1201-4B9A-9D19-1931FE68FE08}" destId="{E7DD07AB-5BFE-46A4-B17B-CA1BA4C0CFC8}" srcOrd="0" destOrd="1" presId="urn:microsoft.com/office/officeart/2005/8/layout/vList3"/>
    <dgm:cxn modelId="{FAB1404B-1AD4-4C91-98CC-7868E29754FD}" type="presOf" srcId="{0D0F74D9-C6A6-4461-9BAA-26C286742291}" destId="{F51AFDB7-E731-4F15-8E38-69DE93089ADB}" srcOrd="0" destOrd="2" presId="urn:microsoft.com/office/officeart/2005/8/layout/vList3"/>
    <dgm:cxn modelId="{E5E4D84C-9055-475D-925C-76D406D218FA}" type="presOf" srcId="{F9A4CF5F-61C2-448B-B8A3-57C2CE0C1F83}" destId="{F51AFDB7-E731-4F15-8E38-69DE93089ADB}" srcOrd="0" destOrd="0" presId="urn:microsoft.com/office/officeart/2005/8/layout/vList3"/>
    <dgm:cxn modelId="{17AA7670-3333-4B5A-8F35-4C60F91BBA19}" srcId="{DA1E5EFA-401C-4B0C-A525-F466D7F4FAFA}" destId="{D1B2A17C-E75D-4E44-A6B2-7D5D2F6A6804}" srcOrd="0" destOrd="0" parTransId="{DBC415E8-71CC-45B0-9F7D-A8000F742633}" sibTransId="{963392A7-2C31-4645-82E8-DEE1EDE74E95}"/>
    <dgm:cxn modelId="{3531EE58-9B96-4CF7-BB56-06FF1CFDCE1F}" srcId="{F9A4CF5F-61C2-448B-B8A3-57C2CE0C1F83}" destId="{F85EF8B7-F61E-44DA-8966-1D3ABD819A6B}" srcOrd="0" destOrd="0" parTransId="{691B46EA-725C-49CE-9561-16A77E8215C7}" sibTransId="{69C1A710-DC3C-4728-B2F6-9ADB7D1EB32E}"/>
    <dgm:cxn modelId="{44B65D7F-AA00-446C-A98E-685DBF01E17F}" type="presOf" srcId="{9BE4CA05-A0AF-431F-9E7C-4048146C540D}" destId="{E7DD07AB-5BFE-46A4-B17B-CA1BA4C0CFC8}" srcOrd="0" destOrd="0" presId="urn:microsoft.com/office/officeart/2005/8/layout/vList3"/>
    <dgm:cxn modelId="{86BFE280-0A4C-4DF3-8BAD-D3146641985C}" srcId="{DF2A37B4-4493-4264-B258-718830D62EB0}" destId="{F9A4CF5F-61C2-448B-B8A3-57C2CE0C1F83}" srcOrd="2" destOrd="0" parTransId="{29E0B308-F932-4BDC-9013-75706C8A8D4D}" sibTransId="{E0E56731-9608-4F1E-BEE6-E3B3A3ED058C}"/>
    <dgm:cxn modelId="{445F5A88-EC93-4211-94E7-793E7CF511AF}" type="presOf" srcId="{D1B2A17C-E75D-4E44-A6B2-7D5D2F6A6804}" destId="{AD87ACDE-D343-4E34-B3D3-B1522B07BF8C}" srcOrd="0" destOrd="1" presId="urn:microsoft.com/office/officeart/2005/8/layout/vList3"/>
    <dgm:cxn modelId="{4206B39E-CFE1-4C50-82A0-213F1B59B046}" srcId="{9CCD475E-E72C-4F68-8193-538F4971E530}" destId="{95F7CC83-8405-4F05-B7B3-E3F356963CA0}" srcOrd="0" destOrd="0" parTransId="{FB3ACBC0-16D1-42CF-824D-9BD3EBC3D347}" sibTransId="{FDB4B2AE-6D7F-40FD-A742-3EC85A805C5C}"/>
    <dgm:cxn modelId="{AFEF109F-E007-4CA8-BAB8-8EA9F1AE9292}" srcId="{F9A4CF5F-61C2-448B-B8A3-57C2CE0C1F83}" destId="{0D0F74D9-C6A6-4461-9BAA-26C286742291}" srcOrd="1" destOrd="0" parTransId="{F5035DB9-D0CB-4080-A09D-62F257C696DC}" sibTransId="{576CB258-D0D4-4F2A-B21A-07E5452B9A00}"/>
    <dgm:cxn modelId="{97B80FA1-0247-4A34-8B55-EA26FDD7312E}" srcId="{DF2A37B4-4493-4264-B258-718830D62EB0}" destId="{9CCD475E-E72C-4F68-8193-538F4971E530}" srcOrd="3" destOrd="0" parTransId="{EC6058AF-ACF4-4589-9E7C-01E577609A59}" sibTransId="{AB180E43-020D-4FE3-AFB5-869F9A261A52}"/>
    <dgm:cxn modelId="{AE2AB5D5-C0E2-4D76-BC43-BA5B0D98F2F0}" srcId="{9BE4CA05-A0AF-431F-9E7C-4048146C540D}" destId="{9195679D-1201-4B9A-9D19-1931FE68FE08}" srcOrd="0" destOrd="0" parTransId="{1E346C11-64BF-4F32-87FF-26B94153C95A}" sibTransId="{B56ACB36-F25E-4DD3-8294-834D3BD86374}"/>
    <dgm:cxn modelId="{4D7607D7-1A39-455C-AAB4-63CF1F7E6202}" type="presOf" srcId="{F85EF8B7-F61E-44DA-8966-1D3ABD819A6B}" destId="{F51AFDB7-E731-4F15-8E38-69DE93089ADB}" srcOrd="0" destOrd="1" presId="urn:microsoft.com/office/officeart/2005/8/layout/vList3"/>
    <dgm:cxn modelId="{E6D032E4-DB3B-4736-89D2-9263B9AFB574}" type="presOf" srcId="{9CCD475E-E72C-4F68-8193-538F4971E530}" destId="{BD3A5DF5-7DB5-44EE-B9C0-E2848F97F65A}" srcOrd="0" destOrd="0" presId="urn:microsoft.com/office/officeart/2005/8/layout/vList3"/>
    <dgm:cxn modelId="{6C4203F2-83A4-4E88-9825-16783BB4DC5F}" srcId="{DF2A37B4-4493-4264-B258-718830D62EB0}" destId="{DA1E5EFA-401C-4B0C-A525-F466D7F4FAFA}" srcOrd="0" destOrd="0" parTransId="{26C59A12-A6AF-4867-8C08-97AD0B710567}" sibTransId="{90BE4BE0-BF41-4DB7-8CE8-8905F20142C1}"/>
    <dgm:cxn modelId="{A110AFF5-20BE-4AC2-946B-D7382A3A0DBE}" type="presOf" srcId="{95F7CC83-8405-4F05-B7B3-E3F356963CA0}" destId="{BD3A5DF5-7DB5-44EE-B9C0-E2848F97F65A}" srcOrd="0" destOrd="1" presId="urn:microsoft.com/office/officeart/2005/8/layout/vList3"/>
    <dgm:cxn modelId="{AE3073CA-2031-4F48-A214-F84DB8A90912}" type="presParOf" srcId="{B94E2624-4FC0-4ED5-8CA6-EA55C890AFF8}" destId="{39247F78-AF01-4A18-8592-6D30F1F6FBAD}" srcOrd="0" destOrd="0" presId="urn:microsoft.com/office/officeart/2005/8/layout/vList3"/>
    <dgm:cxn modelId="{D7ACC309-893D-48BE-9B4F-7C34FBBC977B}" type="presParOf" srcId="{39247F78-AF01-4A18-8592-6D30F1F6FBAD}" destId="{EF2517CE-0D5A-4A50-92FD-6B1EAFA6A886}" srcOrd="0" destOrd="0" presId="urn:microsoft.com/office/officeart/2005/8/layout/vList3"/>
    <dgm:cxn modelId="{6B2CF2E3-3C14-4C2E-851D-18149C052381}" type="presParOf" srcId="{39247F78-AF01-4A18-8592-6D30F1F6FBAD}" destId="{AD87ACDE-D343-4E34-B3D3-B1522B07BF8C}" srcOrd="1" destOrd="0" presId="urn:microsoft.com/office/officeart/2005/8/layout/vList3"/>
    <dgm:cxn modelId="{32213EAA-1D24-434A-AACF-503C27638286}" type="presParOf" srcId="{B94E2624-4FC0-4ED5-8CA6-EA55C890AFF8}" destId="{4D097DDD-9260-4656-A3A9-15DC597FFEAC}" srcOrd="1" destOrd="0" presId="urn:microsoft.com/office/officeart/2005/8/layout/vList3"/>
    <dgm:cxn modelId="{AF7DB5F2-AB9A-4A0C-A18F-5349FB20E31F}" type="presParOf" srcId="{B94E2624-4FC0-4ED5-8CA6-EA55C890AFF8}" destId="{9C53508A-B175-4B66-AD08-31E69A1092CB}" srcOrd="2" destOrd="0" presId="urn:microsoft.com/office/officeart/2005/8/layout/vList3"/>
    <dgm:cxn modelId="{1CF29717-1002-4B51-8105-25046D2EEC56}" type="presParOf" srcId="{9C53508A-B175-4B66-AD08-31E69A1092CB}" destId="{AA39D213-CC2D-46CF-B5BE-2F54B068C20B}" srcOrd="0" destOrd="0" presId="urn:microsoft.com/office/officeart/2005/8/layout/vList3"/>
    <dgm:cxn modelId="{DEE144A0-7803-4810-972F-B6E7D9F53762}" type="presParOf" srcId="{9C53508A-B175-4B66-AD08-31E69A1092CB}" destId="{E7DD07AB-5BFE-46A4-B17B-CA1BA4C0CFC8}" srcOrd="1" destOrd="0" presId="urn:microsoft.com/office/officeart/2005/8/layout/vList3"/>
    <dgm:cxn modelId="{9465A470-8668-4465-81F1-8DB17C49C502}" type="presParOf" srcId="{B94E2624-4FC0-4ED5-8CA6-EA55C890AFF8}" destId="{68DE8641-F4B4-473E-8AD7-797EA33A9E8A}" srcOrd="3" destOrd="0" presId="urn:microsoft.com/office/officeart/2005/8/layout/vList3"/>
    <dgm:cxn modelId="{B9CFD0EF-AB7E-449C-91DD-812DDCE283C5}" type="presParOf" srcId="{B94E2624-4FC0-4ED5-8CA6-EA55C890AFF8}" destId="{D7D2524E-926D-4B30-8353-C1A95D7F774F}" srcOrd="4" destOrd="0" presId="urn:microsoft.com/office/officeart/2005/8/layout/vList3"/>
    <dgm:cxn modelId="{67F93D30-D8E0-4739-BD14-BD88B2BA8483}" type="presParOf" srcId="{D7D2524E-926D-4B30-8353-C1A95D7F774F}" destId="{9F75B9A4-3A14-4571-998C-542CBAD35495}" srcOrd="0" destOrd="0" presId="urn:microsoft.com/office/officeart/2005/8/layout/vList3"/>
    <dgm:cxn modelId="{77346ED2-6D11-4575-BE1D-B962621CA1B6}" type="presParOf" srcId="{D7D2524E-926D-4B30-8353-C1A95D7F774F}" destId="{F51AFDB7-E731-4F15-8E38-69DE93089ADB}" srcOrd="1" destOrd="0" presId="urn:microsoft.com/office/officeart/2005/8/layout/vList3"/>
    <dgm:cxn modelId="{423A53A1-F0E8-4482-AFB5-A09CC355DF7B}" type="presParOf" srcId="{B94E2624-4FC0-4ED5-8CA6-EA55C890AFF8}" destId="{A6908FB8-1F71-417E-BFE2-DD1060194A26}" srcOrd="5" destOrd="0" presId="urn:microsoft.com/office/officeart/2005/8/layout/vList3"/>
    <dgm:cxn modelId="{8D704B8A-2166-4528-9B78-743E948BD0C5}" type="presParOf" srcId="{B94E2624-4FC0-4ED5-8CA6-EA55C890AFF8}" destId="{8E70F0D1-6A54-4F46-84E0-F6A5197E07CC}" srcOrd="6" destOrd="0" presId="urn:microsoft.com/office/officeart/2005/8/layout/vList3"/>
    <dgm:cxn modelId="{C2544647-0AE2-4FED-8455-E796CAB7A1E8}" type="presParOf" srcId="{8E70F0D1-6A54-4F46-84E0-F6A5197E07CC}" destId="{A816CBB1-101E-4720-B4F5-A12EA0B74B06}" srcOrd="0" destOrd="0" presId="urn:microsoft.com/office/officeart/2005/8/layout/vList3"/>
    <dgm:cxn modelId="{9E172732-92E0-4B04-A23F-D90F31BC50DE}" type="presParOf" srcId="{8E70F0D1-6A54-4F46-84E0-F6A5197E07CC}" destId="{BD3A5DF5-7DB5-44EE-B9C0-E2848F97F65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553DF4-B81A-48AE-9B49-CDD12CB3A8F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BC1B6D9-BB9C-4A90-AB1C-8CEC2271E2AC}">
      <dgm:prSet/>
      <dgm:spPr/>
      <dgm:t>
        <a:bodyPr/>
        <a:lstStyle/>
        <a:p>
          <a:pPr>
            <a:lnSpc>
              <a:spcPct val="100000"/>
            </a:lnSpc>
          </a:pPr>
          <a:r>
            <a:rPr lang="en-GB"/>
            <a:t>Invest time in thinking of diversity and inclusion</a:t>
          </a:r>
          <a:endParaRPr lang="en-US"/>
        </a:p>
      </dgm:t>
    </dgm:pt>
    <dgm:pt modelId="{E8FD9C5C-2797-4388-9AF7-089EC887566F}" type="parTrans" cxnId="{05976585-BB13-4B6B-A348-FCAC4DC879EE}">
      <dgm:prSet/>
      <dgm:spPr/>
      <dgm:t>
        <a:bodyPr/>
        <a:lstStyle/>
        <a:p>
          <a:endParaRPr lang="en-US"/>
        </a:p>
      </dgm:t>
    </dgm:pt>
    <dgm:pt modelId="{66876547-DD7B-42E0-86AC-4293DA1CB693}" type="sibTrans" cxnId="{05976585-BB13-4B6B-A348-FCAC4DC879EE}">
      <dgm:prSet/>
      <dgm:spPr/>
      <dgm:t>
        <a:bodyPr/>
        <a:lstStyle/>
        <a:p>
          <a:endParaRPr lang="en-US"/>
        </a:p>
      </dgm:t>
    </dgm:pt>
    <dgm:pt modelId="{5FFD3FC3-A282-4E47-B260-14662BE6FDBC}">
      <dgm:prSet/>
      <dgm:spPr/>
      <dgm:t>
        <a:bodyPr/>
        <a:lstStyle/>
        <a:p>
          <a:pPr>
            <a:lnSpc>
              <a:spcPct val="100000"/>
            </a:lnSpc>
          </a:pPr>
          <a:r>
            <a:rPr lang="en-GB"/>
            <a:t>Highlight diversity thinking in your club through posters</a:t>
          </a:r>
          <a:endParaRPr lang="en-US"/>
        </a:p>
      </dgm:t>
    </dgm:pt>
    <dgm:pt modelId="{F8574136-49CE-459C-B4F9-5E36F590EE2E}" type="parTrans" cxnId="{DBC516D3-148C-4740-AE75-44074CB4FA8D}">
      <dgm:prSet/>
      <dgm:spPr/>
      <dgm:t>
        <a:bodyPr/>
        <a:lstStyle/>
        <a:p>
          <a:endParaRPr lang="en-US"/>
        </a:p>
      </dgm:t>
    </dgm:pt>
    <dgm:pt modelId="{9B5552FF-EFD1-4113-8535-FD967EEB38A8}" type="sibTrans" cxnId="{DBC516D3-148C-4740-AE75-44074CB4FA8D}">
      <dgm:prSet/>
      <dgm:spPr/>
      <dgm:t>
        <a:bodyPr/>
        <a:lstStyle/>
        <a:p>
          <a:endParaRPr lang="en-US"/>
        </a:p>
      </dgm:t>
    </dgm:pt>
    <dgm:pt modelId="{EF7E6102-DCC4-42C5-BE79-BB9467C555F2}">
      <dgm:prSet/>
      <dgm:spPr/>
      <dgm:t>
        <a:bodyPr/>
        <a:lstStyle/>
        <a:p>
          <a:pPr>
            <a:lnSpc>
              <a:spcPct val="100000"/>
            </a:lnSpc>
          </a:pPr>
          <a:r>
            <a:rPr lang="en-GB"/>
            <a:t>Consider diversity in your committee and management meetings</a:t>
          </a:r>
          <a:endParaRPr lang="en-US"/>
        </a:p>
      </dgm:t>
    </dgm:pt>
    <dgm:pt modelId="{FA89C1A4-FC97-4171-857D-5CD14F6F4F31}" type="parTrans" cxnId="{05C60137-B5B5-4352-8E19-E7D7E12A3A80}">
      <dgm:prSet/>
      <dgm:spPr/>
      <dgm:t>
        <a:bodyPr/>
        <a:lstStyle/>
        <a:p>
          <a:endParaRPr lang="en-US"/>
        </a:p>
      </dgm:t>
    </dgm:pt>
    <dgm:pt modelId="{607E40A2-8D9A-47C4-A4D5-A5B188B4CFAD}" type="sibTrans" cxnId="{05C60137-B5B5-4352-8E19-E7D7E12A3A80}">
      <dgm:prSet/>
      <dgm:spPr/>
      <dgm:t>
        <a:bodyPr/>
        <a:lstStyle/>
        <a:p>
          <a:endParaRPr lang="en-US"/>
        </a:p>
      </dgm:t>
    </dgm:pt>
    <dgm:pt modelId="{9127CD6A-7E3D-4CD8-9127-1A5CF02BE23A}">
      <dgm:prSet/>
      <dgm:spPr/>
      <dgm:t>
        <a:bodyPr/>
        <a:lstStyle/>
        <a:p>
          <a:pPr>
            <a:lnSpc>
              <a:spcPct val="100000"/>
            </a:lnSpc>
          </a:pPr>
          <a:r>
            <a:rPr lang="en-GB"/>
            <a:t>Invest in programmes to drive diversity and inclusion</a:t>
          </a:r>
          <a:endParaRPr lang="en-US"/>
        </a:p>
      </dgm:t>
    </dgm:pt>
    <dgm:pt modelId="{852562F3-CE9E-401A-8BA8-77C1E1B25761}" type="parTrans" cxnId="{7071107B-8FAF-4401-AFF0-4FAF6A26637A}">
      <dgm:prSet/>
      <dgm:spPr/>
      <dgm:t>
        <a:bodyPr/>
        <a:lstStyle/>
        <a:p>
          <a:endParaRPr lang="en-US"/>
        </a:p>
      </dgm:t>
    </dgm:pt>
    <dgm:pt modelId="{CEF0066B-B365-4F55-A7EF-3EE9A5CA67BA}" type="sibTrans" cxnId="{7071107B-8FAF-4401-AFF0-4FAF6A26637A}">
      <dgm:prSet/>
      <dgm:spPr/>
      <dgm:t>
        <a:bodyPr/>
        <a:lstStyle/>
        <a:p>
          <a:endParaRPr lang="en-US"/>
        </a:p>
      </dgm:t>
    </dgm:pt>
    <dgm:pt modelId="{4855A6A9-2472-411A-B787-7BE00DB37A18}">
      <dgm:prSet/>
      <dgm:spPr/>
      <dgm:t>
        <a:bodyPr/>
        <a:lstStyle/>
        <a:p>
          <a:pPr>
            <a:lnSpc>
              <a:spcPct val="100000"/>
            </a:lnSpc>
          </a:pPr>
          <a:r>
            <a:rPr lang="en-GB"/>
            <a:t>Speak to YSRA to consider ideas for diversity and inclusion</a:t>
          </a:r>
          <a:endParaRPr lang="en-US"/>
        </a:p>
      </dgm:t>
    </dgm:pt>
    <dgm:pt modelId="{A565486C-C511-4D77-960A-5ECD83FD4160}" type="parTrans" cxnId="{5251A930-455C-4F4E-A9D6-A2FBD1DA5E70}">
      <dgm:prSet/>
      <dgm:spPr/>
      <dgm:t>
        <a:bodyPr/>
        <a:lstStyle/>
        <a:p>
          <a:endParaRPr lang="en-US"/>
        </a:p>
      </dgm:t>
    </dgm:pt>
    <dgm:pt modelId="{7F2A454D-4077-41B5-A9F3-982E2A0616D2}" type="sibTrans" cxnId="{5251A930-455C-4F4E-A9D6-A2FBD1DA5E70}">
      <dgm:prSet/>
      <dgm:spPr/>
      <dgm:t>
        <a:bodyPr/>
        <a:lstStyle/>
        <a:p>
          <a:endParaRPr lang="en-US"/>
        </a:p>
      </dgm:t>
    </dgm:pt>
    <dgm:pt modelId="{47065AA6-8B7C-481D-915F-8DED2697DE2E}" type="pres">
      <dgm:prSet presAssocID="{AD553DF4-B81A-48AE-9B49-CDD12CB3A8F2}" presName="root" presStyleCnt="0">
        <dgm:presLayoutVars>
          <dgm:dir/>
          <dgm:resizeHandles val="exact"/>
        </dgm:presLayoutVars>
      </dgm:prSet>
      <dgm:spPr/>
    </dgm:pt>
    <dgm:pt modelId="{ECB88990-43ED-4A0D-A965-CA2CE0844F3A}" type="pres">
      <dgm:prSet presAssocID="{BBC1B6D9-BB9C-4A90-AB1C-8CEC2271E2AC}" presName="compNode" presStyleCnt="0"/>
      <dgm:spPr/>
    </dgm:pt>
    <dgm:pt modelId="{CC53E730-456D-4E11-AD38-524D56EB21BC}" type="pres">
      <dgm:prSet presAssocID="{BBC1B6D9-BB9C-4A90-AB1C-8CEC2271E2AC}" presName="bgRect" presStyleLbl="bgShp" presStyleIdx="0" presStyleCnt="5"/>
      <dgm:spPr/>
    </dgm:pt>
    <dgm:pt modelId="{8E5D6DB5-0D81-4564-9F27-CBD0B5EA26B7}" type="pres">
      <dgm:prSet presAssocID="{BBC1B6D9-BB9C-4A90-AB1C-8CEC2271E2A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250BED82-8A67-4D92-9722-7CE10E6EF0B2}" type="pres">
      <dgm:prSet presAssocID="{BBC1B6D9-BB9C-4A90-AB1C-8CEC2271E2AC}" presName="spaceRect" presStyleCnt="0"/>
      <dgm:spPr/>
    </dgm:pt>
    <dgm:pt modelId="{D9007891-65A8-4794-94E5-6D4F4F43B1EF}" type="pres">
      <dgm:prSet presAssocID="{BBC1B6D9-BB9C-4A90-AB1C-8CEC2271E2AC}" presName="parTx" presStyleLbl="revTx" presStyleIdx="0" presStyleCnt="5">
        <dgm:presLayoutVars>
          <dgm:chMax val="0"/>
          <dgm:chPref val="0"/>
        </dgm:presLayoutVars>
      </dgm:prSet>
      <dgm:spPr/>
    </dgm:pt>
    <dgm:pt modelId="{64C4E7C7-71FE-428B-8C32-FCCD42DB5B1B}" type="pres">
      <dgm:prSet presAssocID="{66876547-DD7B-42E0-86AC-4293DA1CB693}" presName="sibTrans" presStyleCnt="0"/>
      <dgm:spPr/>
    </dgm:pt>
    <dgm:pt modelId="{013E095C-94C0-4CBC-8268-47FFC3D24194}" type="pres">
      <dgm:prSet presAssocID="{5FFD3FC3-A282-4E47-B260-14662BE6FDBC}" presName="compNode" presStyleCnt="0"/>
      <dgm:spPr/>
    </dgm:pt>
    <dgm:pt modelId="{DC477214-7D08-449B-8E37-58284D4944AA}" type="pres">
      <dgm:prSet presAssocID="{5FFD3FC3-A282-4E47-B260-14662BE6FDBC}" presName="bgRect" presStyleLbl="bgShp" presStyleIdx="1" presStyleCnt="5"/>
      <dgm:spPr/>
    </dgm:pt>
    <dgm:pt modelId="{9C4D7F8F-2AD4-4BF1-8957-6B7C90EC7845}" type="pres">
      <dgm:prSet presAssocID="{5FFD3FC3-A282-4E47-B260-14662BE6FDB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EEB00ABA-3DD4-4E14-AF13-225247DE4C46}" type="pres">
      <dgm:prSet presAssocID="{5FFD3FC3-A282-4E47-B260-14662BE6FDBC}" presName="spaceRect" presStyleCnt="0"/>
      <dgm:spPr/>
    </dgm:pt>
    <dgm:pt modelId="{1EE63AAC-3D02-4347-82A7-D0180BAB72D0}" type="pres">
      <dgm:prSet presAssocID="{5FFD3FC3-A282-4E47-B260-14662BE6FDBC}" presName="parTx" presStyleLbl="revTx" presStyleIdx="1" presStyleCnt="5">
        <dgm:presLayoutVars>
          <dgm:chMax val="0"/>
          <dgm:chPref val="0"/>
        </dgm:presLayoutVars>
      </dgm:prSet>
      <dgm:spPr/>
    </dgm:pt>
    <dgm:pt modelId="{48C47603-6560-4246-9D78-ED2003CBDD59}" type="pres">
      <dgm:prSet presAssocID="{9B5552FF-EFD1-4113-8535-FD967EEB38A8}" presName="sibTrans" presStyleCnt="0"/>
      <dgm:spPr/>
    </dgm:pt>
    <dgm:pt modelId="{C50EAA22-46A9-4BD3-B737-DCBBDBF1F4DE}" type="pres">
      <dgm:prSet presAssocID="{EF7E6102-DCC4-42C5-BE79-BB9467C555F2}" presName="compNode" presStyleCnt="0"/>
      <dgm:spPr/>
    </dgm:pt>
    <dgm:pt modelId="{52C05B6C-1FCF-4C7B-9609-71BD391DB31F}" type="pres">
      <dgm:prSet presAssocID="{EF7E6102-DCC4-42C5-BE79-BB9467C555F2}" presName="bgRect" presStyleLbl="bgShp" presStyleIdx="2" presStyleCnt="5"/>
      <dgm:spPr/>
    </dgm:pt>
    <dgm:pt modelId="{64BB72D9-C095-4CFF-971C-D81E756F3DCD}" type="pres">
      <dgm:prSet presAssocID="{EF7E6102-DCC4-42C5-BE79-BB9467C555F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eting"/>
        </a:ext>
      </dgm:extLst>
    </dgm:pt>
    <dgm:pt modelId="{65C3E0C2-9342-48B7-A794-DD596F1A05B3}" type="pres">
      <dgm:prSet presAssocID="{EF7E6102-DCC4-42C5-BE79-BB9467C555F2}" presName="spaceRect" presStyleCnt="0"/>
      <dgm:spPr/>
    </dgm:pt>
    <dgm:pt modelId="{C408614B-70F2-48A8-A889-9B2215ED6937}" type="pres">
      <dgm:prSet presAssocID="{EF7E6102-DCC4-42C5-BE79-BB9467C555F2}" presName="parTx" presStyleLbl="revTx" presStyleIdx="2" presStyleCnt="5">
        <dgm:presLayoutVars>
          <dgm:chMax val="0"/>
          <dgm:chPref val="0"/>
        </dgm:presLayoutVars>
      </dgm:prSet>
      <dgm:spPr/>
    </dgm:pt>
    <dgm:pt modelId="{C7772F9C-22A9-4CEC-A906-16FB5342621F}" type="pres">
      <dgm:prSet presAssocID="{607E40A2-8D9A-47C4-A4D5-A5B188B4CFAD}" presName="sibTrans" presStyleCnt="0"/>
      <dgm:spPr/>
    </dgm:pt>
    <dgm:pt modelId="{09F6D0A4-0C9C-4DAA-99D1-AB68E19FD0FA}" type="pres">
      <dgm:prSet presAssocID="{9127CD6A-7E3D-4CD8-9127-1A5CF02BE23A}" presName="compNode" presStyleCnt="0"/>
      <dgm:spPr/>
    </dgm:pt>
    <dgm:pt modelId="{FEA31E31-A0E3-46A8-A41E-E19CB8042918}" type="pres">
      <dgm:prSet presAssocID="{9127CD6A-7E3D-4CD8-9127-1A5CF02BE23A}" presName="bgRect" presStyleLbl="bgShp" presStyleIdx="3" presStyleCnt="5"/>
      <dgm:spPr/>
    </dgm:pt>
    <dgm:pt modelId="{C236B6E4-EB4E-443E-B9B6-E527B876FF19}" type="pres">
      <dgm:prSet presAssocID="{9127CD6A-7E3D-4CD8-9127-1A5CF02BE23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sers"/>
        </a:ext>
      </dgm:extLst>
    </dgm:pt>
    <dgm:pt modelId="{7DFCF4A2-1340-4C88-901A-8993578FB92D}" type="pres">
      <dgm:prSet presAssocID="{9127CD6A-7E3D-4CD8-9127-1A5CF02BE23A}" presName="spaceRect" presStyleCnt="0"/>
      <dgm:spPr/>
    </dgm:pt>
    <dgm:pt modelId="{9FCB4FCF-DD35-48EB-A019-FC89452E96E7}" type="pres">
      <dgm:prSet presAssocID="{9127CD6A-7E3D-4CD8-9127-1A5CF02BE23A}" presName="parTx" presStyleLbl="revTx" presStyleIdx="3" presStyleCnt="5">
        <dgm:presLayoutVars>
          <dgm:chMax val="0"/>
          <dgm:chPref val="0"/>
        </dgm:presLayoutVars>
      </dgm:prSet>
      <dgm:spPr/>
    </dgm:pt>
    <dgm:pt modelId="{DDD2D72C-947D-4C3C-9EF3-F3789FB44576}" type="pres">
      <dgm:prSet presAssocID="{CEF0066B-B365-4F55-A7EF-3EE9A5CA67BA}" presName="sibTrans" presStyleCnt="0"/>
      <dgm:spPr/>
    </dgm:pt>
    <dgm:pt modelId="{6C00B777-824A-405F-A64E-87304E4BCB5B}" type="pres">
      <dgm:prSet presAssocID="{4855A6A9-2472-411A-B787-7BE00DB37A18}" presName="compNode" presStyleCnt="0"/>
      <dgm:spPr/>
    </dgm:pt>
    <dgm:pt modelId="{4DCB69F5-9047-4079-B6D3-0D208F39E66D}" type="pres">
      <dgm:prSet presAssocID="{4855A6A9-2472-411A-B787-7BE00DB37A18}" presName="bgRect" presStyleLbl="bgShp" presStyleIdx="4" presStyleCnt="5"/>
      <dgm:spPr/>
    </dgm:pt>
    <dgm:pt modelId="{22545303-9C42-4335-A2FE-26EEEB4C0F29}" type="pres">
      <dgm:prSet presAssocID="{4855A6A9-2472-411A-B787-7BE00DB37A1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ightbulb"/>
        </a:ext>
      </dgm:extLst>
    </dgm:pt>
    <dgm:pt modelId="{0E9CF742-48B6-4A8B-B16D-E8AA28296276}" type="pres">
      <dgm:prSet presAssocID="{4855A6A9-2472-411A-B787-7BE00DB37A18}" presName="spaceRect" presStyleCnt="0"/>
      <dgm:spPr/>
    </dgm:pt>
    <dgm:pt modelId="{67D14040-B582-4BBE-8DCE-578B9ECBBD0A}" type="pres">
      <dgm:prSet presAssocID="{4855A6A9-2472-411A-B787-7BE00DB37A18}" presName="parTx" presStyleLbl="revTx" presStyleIdx="4" presStyleCnt="5">
        <dgm:presLayoutVars>
          <dgm:chMax val="0"/>
          <dgm:chPref val="0"/>
        </dgm:presLayoutVars>
      </dgm:prSet>
      <dgm:spPr/>
    </dgm:pt>
  </dgm:ptLst>
  <dgm:cxnLst>
    <dgm:cxn modelId="{887EE81F-5DFA-4EA9-936D-D9D5F440374C}" type="presOf" srcId="{BBC1B6D9-BB9C-4A90-AB1C-8CEC2271E2AC}" destId="{D9007891-65A8-4794-94E5-6D4F4F43B1EF}" srcOrd="0" destOrd="0" presId="urn:microsoft.com/office/officeart/2018/2/layout/IconVerticalSolidList"/>
    <dgm:cxn modelId="{D3A39228-800A-4F6A-BAF1-C2F18DD43C42}" type="presOf" srcId="{EF7E6102-DCC4-42C5-BE79-BB9467C555F2}" destId="{C408614B-70F2-48A8-A889-9B2215ED6937}" srcOrd="0" destOrd="0" presId="urn:microsoft.com/office/officeart/2018/2/layout/IconVerticalSolidList"/>
    <dgm:cxn modelId="{5251A930-455C-4F4E-A9D6-A2FBD1DA5E70}" srcId="{AD553DF4-B81A-48AE-9B49-CDD12CB3A8F2}" destId="{4855A6A9-2472-411A-B787-7BE00DB37A18}" srcOrd="4" destOrd="0" parTransId="{A565486C-C511-4D77-960A-5ECD83FD4160}" sibTransId="{7F2A454D-4077-41B5-A9F3-982E2A0616D2}"/>
    <dgm:cxn modelId="{05C60137-B5B5-4352-8E19-E7D7E12A3A80}" srcId="{AD553DF4-B81A-48AE-9B49-CDD12CB3A8F2}" destId="{EF7E6102-DCC4-42C5-BE79-BB9467C555F2}" srcOrd="2" destOrd="0" parTransId="{FA89C1A4-FC97-4171-857D-5CD14F6F4F31}" sibTransId="{607E40A2-8D9A-47C4-A4D5-A5B188B4CFAD}"/>
    <dgm:cxn modelId="{D3301A6A-D2F1-4E44-9545-EF31D613AC58}" type="presOf" srcId="{9127CD6A-7E3D-4CD8-9127-1A5CF02BE23A}" destId="{9FCB4FCF-DD35-48EB-A019-FC89452E96E7}" srcOrd="0" destOrd="0" presId="urn:microsoft.com/office/officeart/2018/2/layout/IconVerticalSolidList"/>
    <dgm:cxn modelId="{7071107B-8FAF-4401-AFF0-4FAF6A26637A}" srcId="{AD553DF4-B81A-48AE-9B49-CDD12CB3A8F2}" destId="{9127CD6A-7E3D-4CD8-9127-1A5CF02BE23A}" srcOrd="3" destOrd="0" parTransId="{852562F3-CE9E-401A-8BA8-77C1E1B25761}" sibTransId="{CEF0066B-B365-4F55-A7EF-3EE9A5CA67BA}"/>
    <dgm:cxn modelId="{05976585-BB13-4B6B-A348-FCAC4DC879EE}" srcId="{AD553DF4-B81A-48AE-9B49-CDD12CB3A8F2}" destId="{BBC1B6D9-BB9C-4A90-AB1C-8CEC2271E2AC}" srcOrd="0" destOrd="0" parTransId="{E8FD9C5C-2797-4388-9AF7-089EC887566F}" sibTransId="{66876547-DD7B-42E0-86AC-4293DA1CB693}"/>
    <dgm:cxn modelId="{1AD97B8D-018E-49F9-9E97-F99EBECDEBA7}" type="presOf" srcId="{4855A6A9-2472-411A-B787-7BE00DB37A18}" destId="{67D14040-B582-4BBE-8DCE-578B9ECBBD0A}" srcOrd="0" destOrd="0" presId="urn:microsoft.com/office/officeart/2018/2/layout/IconVerticalSolidList"/>
    <dgm:cxn modelId="{42881394-1220-43B8-B5AD-5446A021BD47}" type="presOf" srcId="{AD553DF4-B81A-48AE-9B49-CDD12CB3A8F2}" destId="{47065AA6-8B7C-481D-915F-8DED2697DE2E}" srcOrd="0" destOrd="0" presId="urn:microsoft.com/office/officeart/2018/2/layout/IconVerticalSolidList"/>
    <dgm:cxn modelId="{EE29BDBF-EB67-4754-9761-4BD731B8DA68}" type="presOf" srcId="{5FFD3FC3-A282-4E47-B260-14662BE6FDBC}" destId="{1EE63AAC-3D02-4347-82A7-D0180BAB72D0}" srcOrd="0" destOrd="0" presId="urn:microsoft.com/office/officeart/2018/2/layout/IconVerticalSolidList"/>
    <dgm:cxn modelId="{DBC516D3-148C-4740-AE75-44074CB4FA8D}" srcId="{AD553DF4-B81A-48AE-9B49-CDD12CB3A8F2}" destId="{5FFD3FC3-A282-4E47-B260-14662BE6FDBC}" srcOrd="1" destOrd="0" parTransId="{F8574136-49CE-459C-B4F9-5E36F590EE2E}" sibTransId="{9B5552FF-EFD1-4113-8535-FD967EEB38A8}"/>
    <dgm:cxn modelId="{349E4E2D-BF9A-41AF-B225-6E0C5A2A02F8}" type="presParOf" srcId="{47065AA6-8B7C-481D-915F-8DED2697DE2E}" destId="{ECB88990-43ED-4A0D-A965-CA2CE0844F3A}" srcOrd="0" destOrd="0" presId="urn:microsoft.com/office/officeart/2018/2/layout/IconVerticalSolidList"/>
    <dgm:cxn modelId="{7FFCE2C3-AA66-44AC-B370-248C440CF0E2}" type="presParOf" srcId="{ECB88990-43ED-4A0D-A965-CA2CE0844F3A}" destId="{CC53E730-456D-4E11-AD38-524D56EB21BC}" srcOrd="0" destOrd="0" presId="urn:microsoft.com/office/officeart/2018/2/layout/IconVerticalSolidList"/>
    <dgm:cxn modelId="{DAD4A35F-DD7F-49F8-8218-672DFCF9D117}" type="presParOf" srcId="{ECB88990-43ED-4A0D-A965-CA2CE0844F3A}" destId="{8E5D6DB5-0D81-4564-9F27-CBD0B5EA26B7}" srcOrd="1" destOrd="0" presId="urn:microsoft.com/office/officeart/2018/2/layout/IconVerticalSolidList"/>
    <dgm:cxn modelId="{FD4A6C8B-7874-4B32-8237-94A996E6369A}" type="presParOf" srcId="{ECB88990-43ED-4A0D-A965-CA2CE0844F3A}" destId="{250BED82-8A67-4D92-9722-7CE10E6EF0B2}" srcOrd="2" destOrd="0" presId="urn:microsoft.com/office/officeart/2018/2/layout/IconVerticalSolidList"/>
    <dgm:cxn modelId="{60080CEC-55B3-40B0-BABE-8556368E5AAD}" type="presParOf" srcId="{ECB88990-43ED-4A0D-A965-CA2CE0844F3A}" destId="{D9007891-65A8-4794-94E5-6D4F4F43B1EF}" srcOrd="3" destOrd="0" presId="urn:microsoft.com/office/officeart/2018/2/layout/IconVerticalSolidList"/>
    <dgm:cxn modelId="{B8D029EE-3000-4E51-9553-12CE808E2176}" type="presParOf" srcId="{47065AA6-8B7C-481D-915F-8DED2697DE2E}" destId="{64C4E7C7-71FE-428B-8C32-FCCD42DB5B1B}" srcOrd="1" destOrd="0" presId="urn:microsoft.com/office/officeart/2018/2/layout/IconVerticalSolidList"/>
    <dgm:cxn modelId="{41A29B0B-55DF-450D-B182-C49A93887908}" type="presParOf" srcId="{47065AA6-8B7C-481D-915F-8DED2697DE2E}" destId="{013E095C-94C0-4CBC-8268-47FFC3D24194}" srcOrd="2" destOrd="0" presId="urn:microsoft.com/office/officeart/2018/2/layout/IconVerticalSolidList"/>
    <dgm:cxn modelId="{291E8F84-7F8F-4A2C-871D-DD6F1C8E1835}" type="presParOf" srcId="{013E095C-94C0-4CBC-8268-47FFC3D24194}" destId="{DC477214-7D08-449B-8E37-58284D4944AA}" srcOrd="0" destOrd="0" presId="urn:microsoft.com/office/officeart/2018/2/layout/IconVerticalSolidList"/>
    <dgm:cxn modelId="{A9041B9D-B831-4596-900D-1C7081585D22}" type="presParOf" srcId="{013E095C-94C0-4CBC-8268-47FFC3D24194}" destId="{9C4D7F8F-2AD4-4BF1-8957-6B7C90EC7845}" srcOrd="1" destOrd="0" presId="urn:microsoft.com/office/officeart/2018/2/layout/IconVerticalSolidList"/>
    <dgm:cxn modelId="{15624A58-34CE-45D0-AB0B-CD01D61DBAF8}" type="presParOf" srcId="{013E095C-94C0-4CBC-8268-47FFC3D24194}" destId="{EEB00ABA-3DD4-4E14-AF13-225247DE4C46}" srcOrd="2" destOrd="0" presId="urn:microsoft.com/office/officeart/2018/2/layout/IconVerticalSolidList"/>
    <dgm:cxn modelId="{E7FBDAFB-9901-4369-ABB8-9D8974AF3E64}" type="presParOf" srcId="{013E095C-94C0-4CBC-8268-47FFC3D24194}" destId="{1EE63AAC-3D02-4347-82A7-D0180BAB72D0}" srcOrd="3" destOrd="0" presId="urn:microsoft.com/office/officeart/2018/2/layout/IconVerticalSolidList"/>
    <dgm:cxn modelId="{EFF8764D-A2E9-4B09-B96F-8DEA85C44EF4}" type="presParOf" srcId="{47065AA6-8B7C-481D-915F-8DED2697DE2E}" destId="{48C47603-6560-4246-9D78-ED2003CBDD59}" srcOrd="3" destOrd="0" presId="urn:microsoft.com/office/officeart/2018/2/layout/IconVerticalSolidList"/>
    <dgm:cxn modelId="{C0F8E8E8-5591-4516-8F8E-0ADA17694955}" type="presParOf" srcId="{47065AA6-8B7C-481D-915F-8DED2697DE2E}" destId="{C50EAA22-46A9-4BD3-B737-DCBBDBF1F4DE}" srcOrd="4" destOrd="0" presId="urn:microsoft.com/office/officeart/2018/2/layout/IconVerticalSolidList"/>
    <dgm:cxn modelId="{33B095CB-93C7-4B1F-8FFF-FD3E02B18B38}" type="presParOf" srcId="{C50EAA22-46A9-4BD3-B737-DCBBDBF1F4DE}" destId="{52C05B6C-1FCF-4C7B-9609-71BD391DB31F}" srcOrd="0" destOrd="0" presId="urn:microsoft.com/office/officeart/2018/2/layout/IconVerticalSolidList"/>
    <dgm:cxn modelId="{0B37AE41-5A71-4956-BC37-F042ED5B47BF}" type="presParOf" srcId="{C50EAA22-46A9-4BD3-B737-DCBBDBF1F4DE}" destId="{64BB72D9-C095-4CFF-971C-D81E756F3DCD}" srcOrd="1" destOrd="0" presId="urn:microsoft.com/office/officeart/2018/2/layout/IconVerticalSolidList"/>
    <dgm:cxn modelId="{AEACF5FE-E8B9-4A3D-A172-103268AE32D6}" type="presParOf" srcId="{C50EAA22-46A9-4BD3-B737-DCBBDBF1F4DE}" destId="{65C3E0C2-9342-48B7-A794-DD596F1A05B3}" srcOrd="2" destOrd="0" presId="urn:microsoft.com/office/officeart/2018/2/layout/IconVerticalSolidList"/>
    <dgm:cxn modelId="{55D94AC2-E8B0-45D5-ABF5-E71558AB14C6}" type="presParOf" srcId="{C50EAA22-46A9-4BD3-B737-DCBBDBF1F4DE}" destId="{C408614B-70F2-48A8-A889-9B2215ED6937}" srcOrd="3" destOrd="0" presId="urn:microsoft.com/office/officeart/2018/2/layout/IconVerticalSolidList"/>
    <dgm:cxn modelId="{51814622-34CE-412B-9EDC-5FEBF5A9D0F1}" type="presParOf" srcId="{47065AA6-8B7C-481D-915F-8DED2697DE2E}" destId="{C7772F9C-22A9-4CEC-A906-16FB5342621F}" srcOrd="5" destOrd="0" presId="urn:microsoft.com/office/officeart/2018/2/layout/IconVerticalSolidList"/>
    <dgm:cxn modelId="{921CB5D4-E8D2-4014-962C-3D25F872EF60}" type="presParOf" srcId="{47065AA6-8B7C-481D-915F-8DED2697DE2E}" destId="{09F6D0A4-0C9C-4DAA-99D1-AB68E19FD0FA}" srcOrd="6" destOrd="0" presId="urn:microsoft.com/office/officeart/2018/2/layout/IconVerticalSolidList"/>
    <dgm:cxn modelId="{3267781C-C4CC-4E3F-A91A-37243ADAE81D}" type="presParOf" srcId="{09F6D0A4-0C9C-4DAA-99D1-AB68E19FD0FA}" destId="{FEA31E31-A0E3-46A8-A41E-E19CB8042918}" srcOrd="0" destOrd="0" presId="urn:microsoft.com/office/officeart/2018/2/layout/IconVerticalSolidList"/>
    <dgm:cxn modelId="{44E514EA-AC70-4509-8AFD-D46682C2399B}" type="presParOf" srcId="{09F6D0A4-0C9C-4DAA-99D1-AB68E19FD0FA}" destId="{C236B6E4-EB4E-443E-B9B6-E527B876FF19}" srcOrd="1" destOrd="0" presId="urn:microsoft.com/office/officeart/2018/2/layout/IconVerticalSolidList"/>
    <dgm:cxn modelId="{22A07D10-A192-44F2-8ED9-64FCF3EBB6E1}" type="presParOf" srcId="{09F6D0A4-0C9C-4DAA-99D1-AB68E19FD0FA}" destId="{7DFCF4A2-1340-4C88-901A-8993578FB92D}" srcOrd="2" destOrd="0" presId="urn:microsoft.com/office/officeart/2018/2/layout/IconVerticalSolidList"/>
    <dgm:cxn modelId="{F77E19D4-2C92-4946-B55F-8E182624DF44}" type="presParOf" srcId="{09F6D0A4-0C9C-4DAA-99D1-AB68E19FD0FA}" destId="{9FCB4FCF-DD35-48EB-A019-FC89452E96E7}" srcOrd="3" destOrd="0" presId="urn:microsoft.com/office/officeart/2018/2/layout/IconVerticalSolidList"/>
    <dgm:cxn modelId="{5DF7F6C6-6CD2-4B7C-84F0-59EE9D946539}" type="presParOf" srcId="{47065AA6-8B7C-481D-915F-8DED2697DE2E}" destId="{DDD2D72C-947D-4C3C-9EF3-F3789FB44576}" srcOrd="7" destOrd="0" presId="urn:microsoft.com/office/officeart/2018/2/layout/IconVerticalSolidList"/>
    <dgm:cxn modelId="{1D4FCB2C-440E-4AFA-8FD0-8DDAC42BE227}" type="presParOf" srcId="{47065AA6-8B7C-481D-915F-8DED2697DE2E}" destId="{6C00B777-824A-405F-A64E-87304E4BCB5B}" srcOrd="8" destOrd="0" presId="urn:microsoft.com/office/officeart/2018/2/layout/IconVerticalSolidList"/>
    <dgm:cxn modelId="{A6A98D7A-C62A-4F55-93C6-E2E46039386A}" type="presParOf" srcId="{6C00B777-824A-405F-A64E-87304E4BCB5B}" destId="{4DCB69F5-9047-4079-B6D3-0D208F39E66D}" srcOrd="0" destOrd="0" presId="urn:microsoft.com/office/officeart/2018/2/layout/IconVerticalSolidList"/>
    <dgm:cxn modelId="{6EADA189-EB4D-4AEF-A21A-D056965705A9}" type="presParOf" srcId="{6C00B777-824A-405F-A64E-87304E4BCB5B}" destId="{22545303-9C42-4335-A2FE-26EEEB4C0F29}" srcOrd="1" destOrd="0" presId="urn:microsoft.com/office/officeart/2018/2/layout/IconVerticalSolidList"/>
    <dgm:cxn modelId="{10187C60-77E5-40E1-89EC-47AAF7D50459}" type="presParOf" srcId="{6C00B777-824A-405F-A64E-87304E4BCB5B}" destId="{0E9CF742-48B6-4A8B-B16D-E8AA28296276}" srcOrd="2" destOrd="0" presId="urn:microsoft.com/office/officeart/2018/2/layout/IconVerticalSolidList"/>
    <dgm:cxn modelId="{BCD4F25D-9FFA-4D2E-83BC-9D1BB7C0DCC4}" type="presParOf" srcId="{6C00B777-824A-405F-A64E-87304E4BCB5B}" destId="{67D14040-B582-4BBE-8DCE-578B9ECBBD0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89A244-051A-4149-A02F-3FD8706E1537}"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F0D8D065-6C9D-4654-9495-231844F2B557}">
      <dgm:prSet/>
      <dgm:spPr/>
      <dgm:t>
        <a:bodyPr/>
        <a:lstStyle/>
        <a:p>
          <a:r>
            <a:rPr lang="en-GB"/>
            <a:t>Highlight issues of Diversity on Social Media</a:t>
          </a:r>
          <a:endParaRPr lang="en-US"/>
        </a:p>
      </dgm:t>
    </dgm:pt>
    <dgm:pt modelId="{A3CE608C-7E9F-4621-830F-F63C34ECD331}" type="parTrans" cxnId="{2FB9484D-0DB3-4DD7-B926-0094CAD9E0EC}">
      <dgm:prSet/>
      <dgm:spPr/>
      <dgm:t>
        <a:bodyPr/>
        <a:lstStyle/>
        <a:p>
          <a:endParaRPr lang="en-US"/>
        </a:p>
      </dgm:t>
    </dgm:pt>
    <dgm:pt modelId="{D294016C-5EBA-49DD-A41D-9883C5C6BB76}" type="sibTrans" cxnId="{2FB9484D-0DB3-4DD7-B926-0094CAD9E0EC}">
      <dgm:prSet/>
      <dgm:spPr/>
      <dgm:t>
        <a:bodyPr/>
        <a:lstStyle/>
        <a:p>
          <a:endParaRPr lang="en-US"/>
        </a:p>
      </dgm:t>
    </dgm:pt>
    <dgm:pt modelId="{92BB256B-5361-47F1-800B-D9512C3CBC33}">
      <dgm:prSet/>
      <dgm:spPr/>
      <dgm:t>
        <a:bodyPr/>
        <a:lstStyle/>
        <a:p>
          <a:r>
            <a:rPr lang="en-GB" dirty="0"/>
            <a:t>Offer solutions to venues to help with diversity</a:t>
          </a:r>
          <a:endParaRPr lang="en-US" dirty="0"/>
        </a:p>
      </dgm:t>
    </dgm:pt>
    <dgm:pt modelId="{4B5527BE-D781-42DC-91BC-E8A76691A7BE}" type="parTrans" cxnId="{FE0BCE35-B59B-49FD-8A31-4731B049CE16}">
      <dgm:prSet/>
      <dgm:spPr/>
      <dgm:t>
        <a:bodyPr/>
        <a:lstStyle/>
        <a:p>
          <a:endParaRPr lang="en-US"/>
        </a:p>
      </dgm:t>
    </dgm:pt>
    <dgm:pt modelId="{F7F07C47-80AC-4B6A-86D5-2ED9AB0A84FD}" type="sibTrans" cxnId="{FE0BCE35-B59B-49FD-8A31-4731B049CE16}">
      <dgm:prSet/>
      <dgm:spPr/>
      <dgm:t>
        <a:bodyPr/>
        <a:lstStyle/>
        <a:p>
          <a:endParaRPr lang="en-US"/>
        </a:p>
      </dgm:t>
    </dgm:pt>
    <dgm:pt modelId="{23CE4603-F513-443A-A395-F0DF4510B518}">
      <dgm:prSet/>
      <dgm:spPr/>
      <dgm:t>
        <a:bodyPr/>
        <a:lstStyle/>
        <a:p>
          <a:r>
            <a:rPr lang="en-GB"/>
            <a:t>England Squash </a:t>
          </a:r>
          <a:r>
            <a:rPr lang="en-GB">
              <a:hlinkClick xmlns:r="http://schemas.openxmlformats.org/officeDocument/2006/relationships" r:id="rId1"/>
            </a:rPr>
            <a:t>https://www.englandsquash.com/rallytogether</a:t>
          </a:r>
          <a:endParaRPr lang="en-US"/>
        </a:p>
      </dgm:t>
    </dgm:pt>
    <dgm:pt modelId="{370C7EBA-C619-4495-B0BE-5AD81EBB249B}" type="parTrans" cxnId="{3CBC60EA-7714-4070-B48A-050E9B2423D7}">
      <dgm:prSet/>
      <dgm:spPr/>
      <dgm:t>
        <a:bodyPr/>
        <a:lstStyle/>
        <a:p>
          <a:endParaRPr lang="en-GB"/>
        </a:p>
      </dgm:t>
    </dgm:pt>
    <dgm:pt modelId="{651ACFA6-A2F5-434C-B088-FA8CCFD3812D}" type="sibTrans" cxnId="{3CBC60EA-7714-4070-B48A-050E9B2423D7}">
      <dgm:prSet/>
      <dgm:spPr/>
      <dgm:t>
        <a:bodyPr/>
        <a:lstStyle/>
        <a:p>
          <a:endParaRPr lang="en-GB"/>
        </a:p>
      </dgm:t>
    </dgm:pt>
    <dgm:pt modelId="{53DE5094-EC19-464F-9A70-D816C74A59EB}">
      <dgm:prSet/>
      <dgm:spPr/>
      <dgm:t>
        <a:bodyPr/>
        <a:lstStyle/>
        <a:p>
          <a:r>
            <a:rPr lang="en-GB"/>
            <a:t>Gender Equality Club Checklist</a:t>
          </a:r>
        </a:p>
      </dgm:t>
    </dgm:pt>
    <dgm:pt modelId="{F079359C-4CDF-469A-8371-3320C629BC1B}" type="parTrans" cxnId="{3435211D-753B-4539-8A34-D9AD2DC379FF}">
      <dgm:prSet/>
      <dgm:spPr/>
      <dgm:t>
        <a:bodyPr/>
        <a:lstStyle/>
        <a:p>
          <a:endParaRPr lang="en-GB"/>
        </a:p>
      </dgm:t>
    </dgm:pt>
    <dgm:pt modelId="{00E907A8-2946-487D-8227-014EFBE8E5B9}" type="sibTrans" cxnId="{3435211D-753B-4539-8A34-D9AD2DC379FF}">
      <dgm:prSet/>
      <dgm:spPr/>
      <dgm:t>
        <a:bodyPr/>
        <a:lstStyle/>
        <a:p>
          <a:endParaRPr lang="en-GB"/>
        </a:p>
      </dgm:t>
    </dgm:pt>
    <dgm:pt modelId="{A1358F3F-D84D-46ED-AACC-BCA5356BF5EC}">
      <dgm:prSet/>
      <dgm:spPr/>
      <dgm:t>
        <a:bodyPr/>
        <a:lstStyle/>
        <a:p>
          <a:r>
            <a:rPr lang="en-GB"/>
            <a:t>Access to Diversity Projects and Coaches</a:t>
          </a:r>
        </a:p>
      </dgm:t>
    </dgm:pt>
    <dgm:pt modelId="{392031D5-9943-437C-8654-7DB29431A6A3}" type="parTrans" cxnId="{A4453D02-CAD5-462D-8426-7144B1FD70D7}">
      <dgm:prSet/>
      <dgm:spPr/>
      <dgm:t>
        <a:bodyPr/>
        <a:lstStyle/>
        <a:p>
          <a:endParaRPr lang="en-GB"/>
        </a:p>
      </dgm:t>
    </dgm:pt>
    <dgm:pt modelId="{CF091144-F51C-4486-B234-D3AD1F994E1A}" type="sibTrans" cxnId="{A4453D02-CAD5-462D-8426-7144B1FD70D7}">
      <dgm:prSet/>
      <dgm:spPr/>
      <dgm:t>
        <a:bodyPr/>
        <a:lstStyle/>
        <a:p>
          <a:endParaRPr lang="en-GB"/>
        </a:p>
      </dgm:t>
    </dgm:pt>
    <dgm:pt modelId="{D5258AA6-74D1-419D-A9B6-2FF4BE79D823}">
      <dgm:prSet/>
      <dgm:spPr/>
      <dgm:t>
        <a:bodyPr/>
        <a:lstStyle/>
        <a:p>
          <a:r>
            <a:rPr lang="en-GB"/>
            <a:t>Listen &amp; Advise clubs, players and coaches</a:t>
          </a:r>
        </a:p>
      </dgm:t>
    </dgm:pt>
    <dgm:pt modelId="{936E8969-EF5C-4F36-85C9-1901A2A6926B}" type="parTrans" cxnId="{09F53BF6-0811-4B02-AD1D-F1B6FE74A3E8}">
      <dgm:prSet/>
      <dgm:spPr/>
      <dgm:t>
        <a:bodyPr/>
        <a:lstStyle/>
        <a:p>
          <a:endParaRPr lang="en-GB"/>
        </a:p>
      </dgm:t>
    </dgm:pt>
    <dgm:pt modelId="{8DA9F846-A440-4AC9-8EA9-91EF158A55F5}" type="sibTrans" cxnId="{09F53BF6-0811-4B02-AD1D-F1B6FE74A3E8}">
      <dgm:prSet/>
      <dgm:spPr/>
      <dgm:t>
        <a:bodyPr/>
        <a:lstStyle/>
        <a:p>
          <a:endParaRPr lang="en-GB"/>
        </a:p>
      </dgm:t>
    </dgm:pt>
    <dgm:pt modelId="{949C392E-4A7D-412E-B527-1D7E7F8AEDF6}" type="pres">
      <dgm:prSet presAssocID="{CE89A244-051A-4149-A02F-3FD8706E1537}" presName="root" presStyleCnt="0">
        <dgm:presLayoutVars>
          <dgm:dir/>
          <dgm:resizeHandles val="exact"/>
        </dgm:presLayoutVars>
      </dgm:prSet>
      <dgm:spPr/>
    </dgm:pt>
    <dgm:pt modelId="{D2A03E9B-BB28-4316-9A8F-EE855E7AE358}" type="pres">
      <dgm:prSet presAssocID="{F0D8D065-6C9D-4654-9495-231844F2B557}" presName="compNode" presStyleCnt="0"/>
      <dgm:spPr/>
    </dgm:pt>
    <dgm:pt modelId="{EDD01963-5138-44F4-BC5E-4EF396FD490E}" type="pres">
      <dgm:prSet presAssocID="{F0D8D065-6C9D-4654-9495-231844F2B557}" presName="iconRect" presStyleLbl="node1" presStyleIdx="0" presStyleCnt="6" custScaleX="222222" custScaleY="149258"/>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Group"/>
        </a:ext>
      </dgm:extLst>
    </dgm:pt>
    <dgm:pt modelId="{C20E982C-4A38-4146-A75D-AA10BDE4AB5E}" type="pres">
      <dgm:prSet presAssocID="{F0D8D065-6C9D-4654-9495-231844F2B557}" presName="spaceRect" presStyleCnt="0"/>
      <dgm:spPr/>
    </dgm:pt>
    <dgm:pt modelId="{AEE496DB-2CF0-44D7-A578-ACC9963D8D09}" type="pres">
      <dgm:prSet presAssocID="{F0D8D065-6C9D-4654-9495-231844F2B557}" presName="textRect" presStyleLbl="revTx" presStyleIdx="0" presStyleCnt="6">
        <dgm:presLayoutVars>
          <dgm:chMax val="1"/>
          <dgm:chPref val="1"/>
        </dgm:presLayoutVars>
      </dgm:prSet>
      <dgm:spPr/>
    </dgm:pt>
    <dgm:pt modelId="{041E7C68-592C-4CA1-9EE0-9A0EA021CDA3}" type="pres">
      <dgm:prSet presAssocID="{D294016C-5EBA-49DD-A41D-9883C5C6BB76}" presName="sibTrans" presStyleCnt="0"/>
      <dgm:spPr/>
    </dgm:pt>
    <dgm:pt modelId="{4889C797-BE41-4102-B79B-7B02EBA67E18}" type="pres">
      <dgm:prSet presAssocID="{92BB256B-5361-47F1-800B-D9512C3CBC33}" presName="compNode" presStyleCnt="0"/>
      <dgm:spPr/>
    </dgm:pt>
    <dgm:pt modelId="{CC4C55A8-FE90-490C-AA7D-088060A657A1}" type="pres">
      <dgm:prSet presAssocID="{92BB256B-5361-47F1-800B-D9512C3CBC33}" presName="iconRect" presStyleLbl="node1" presStyleIdx="1" presStyleCnt="6" custScaleX="270054" custScaleY="219298" custLinFactNeighborX="-989" custLinFactNeighborY="-36976"/>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Handshake"/>
        </a:ext>
      </dgm:extLst>
    </dgm:pt>
    <dgm:pt modelId="{5FAB9DF2-38D0-4322-BCE9-C9DD562DCAD9}" type="pres">
      <dgm:prSet presAssocID="{92BB256B-5361-47F1-800B-D9512C3CBC33}" presName="spaceRect" presStyleCnt="0"/>
      <dgm:spPr/>
    </dgm:pt>
    <dgm:pt modelId="{CF055029-9150-46FB-A72E-859FD31991C6}" type="pres">
      <dgm:prSet presAssocID="{92BB256B-5361-47F1-800B-D9512C3CBC33}" presName="textRect" presStyleLbl="revTx" presStyleIdx="1" presStyleCnt="6">
        <dgm:presLayoutVars>
          <dgm:chMax val="1"/>
          <dgm:chPref val="1"/>
        </dgm:presLayoutVars>
      </dgm:prSet>
      <dgm:spPr/>
    </dgm:pt>
    <dgm:pt modelId="{30965076-02C0-42CB-9591-638C916735AF}" type="pres">
      <dgm:prSet presAssocID="{F7F07C47-80AC-4B6A-86D5-2ED9AB0A84FD}" presName="sibTrans" presStyleCnt="0"/>
      <dgm:spPr/>
    </dgm:pt>
    <dgm:pt modelId="{1E8B7A43-3EE6-4DCC-AD2A-F89D25C62346}" type="pres">
      <dgm:prSet presAssocID="{23CE4603-F513-443A-A395-F0DF4510B518}" presName="compNode" presStyleCnt="0"/>
      <dgm:spPr/>
    </dgm:pt>
    <dgm:pt modelId="{52F29205-B545-4EA1-A677-CC09C827B853}" type="pres">
      <dgm:prSet presAssocID="{23CE4603-F513-443A-A395-F0DF4510B518}" presName="iconRect" presStyleLbl="node1" presStyleIdx="2" presStyleCnt="6" custScaleX="265279" custScaleY="184011"/>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dgm:spPr>
      <dgm:extLst>
        <a:ext uri="{E40237B7-FDA0-4F09-8148-C483321AD2D9}">
          <dgm14:cNvPr xmlns:dgm14="http://schemas.microsoft.com/office/drawing/2010/diagram" id="0" name="" descr="Share with solid fill"/>
        </a:ext>
      </dgm:extLst>
    </dgm:pt>
    <dgm:pt modelId="{64FB4DDB-3D87-46A6-9853-D82C557E7E54}" type="pres">
      <dgm:prSet presAssocID="{23CE4603-F513-443A-A395-F0DF4510B518}" presName="spaceRect" presStyleCnt="0"/>
      <dgm:spPr/>
    </dgm:pt>
    <dgm:pt modelId="{8E15A233-2268-471D-8B69-E464F52CA7C7}" type="pres">
      <dgm:prSet presAssocID="{23CE4603-F513-443A-A395-F0DF4510B518}" presName="textRect" presStyleLbl="revTx" presStyleIdx="2" presStyleCnt="6">
        <dgm:presLayoutVars>
          <dgm:chMax val="1"/>
          <dgm:chPref val="1"/>
        </dgm:presLayoutVars>
      </dgm:prSet>
      <dgm:spPr/>
    </dgm:pt>
    <dgm:pt modelId="{97FD77D8-978F-4843-A9F9-E33237A8E015}" type="pres">
      <dgm:prSet presAssocID="{651ACFA6-A2F5-434C-B088-FA8CCFD3812D}" presName="sibTrans" presStyleCnt="0"/>
      <dgm:spPr/>
    </dgm:pt>
    <dgm:pt modelId="{ED6D0065-2EB5-416C-B14F-778BB1D6E500}" type="pres">
      <dgm:prSet presAssocID="{53DE5094-EC19-464F-9A70-D816C74A59EB}" presName="compNode" presStyleCnt="0"/>
      <dgm:spPr/>
    </dgm:pt>
    <dgm:pt modelId="{D3FA9606-65F8-44C6-B54A-ECE9341F147B}" type="pres">
      <dgm:prSet presAssocID="{53DE5094-EC19-464F-9A70-D816C74A59EB}" presName="iconRect" presStyleLbl="node1" presStyleIdx="3" presStyleCnt="6" custScaleX="251382" custScaleY="13880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dgm:spPr>
      <dgm:extLst>
        <a:ext uri="{E40237B7-FDA0-4F09-8148-C483321AD2D9}">
          <dgm14:cNvPr xmlns:dgm14="http://schemas.microsoft.com/office/drawing/2010/diagram" id="0" name="" descr="Clipboard Checked with solid fill"/>
        </a:ext>
      </dgm:extLst>
    </dgm:pt>
    <dgm:pt modelId="{9E8361CA-C77C-48EE-ADC5-B61F49868600}" type="pres">
      <dgm:prSet presAssocID="{53DE5094-EC19-464F-9A70-D816C74A59EB}" presName="spaceRect" presStyleCnt="0"/>
      <dgm:spPr/>
    </dgm:pt>
    <dgm:pt modelId="{8DBD6D4B-745E-4577-819B-F043B1931F97}" type="pres">
      <dgm:prSet presAssocID="{53DE5094-EC19-464F-9A70-D816C74A59EB}" presName="textRect" presStyleLbl="revTx" presStyleIdx="3" presStyleCnt="6">
        <dgm:presLayoutVars>
          <dgm:chMax val="1"/>
          <dgm:chPref val="1"/>
        </dgm:presLayoutVars>
      </dgm:prSet>
      <dgm:spPr/>
    </dgm:pt>
    <dgm:pt modelId="{F278F531-70FA-4D62-91D8-92B4F47EAD83}" type="pres">
      <dgm:prSet presAssocID="{00E907A8-2946-487D-8227-014EFBE8E5B9}" presName="sibTrans" presStyleCnt="0"/>
      <dgm:spPr/>
    </dgm:pt>
    <dgm:pt modelId="{80F5F64B-C3AD-43CA-997C-B7C5ABF4B636}" type="pres">
      <dgm:prSet presAssocID="{A1358F3F-D84D-46ED-AACC-BCA5356BF5EC}" presName="compNode" presStyleCnt="0"/>
      <dgm:spPr/>
    </dgm:pt>
    <dgm:pt modelId="{B7290D1A-8F9A-4843-92DD-8B99B935B98F}" type="pres">
      <dgm:prSet presAssocID="{A1358F3F-D84D-46ED-AACC-BCA5356BF5EC}" presName="iconRect" presStyleLbl="node1" presStyleIdx="4" presStyleCnt="6" custScaleX="217211" custScaleY="154630"/>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a:noFill/>
        </a:ln>
      </dgm:spPr>
      <dgm:extLst>
        <a:ext uri="{E40237B7-FDA0-4F09-8148-C483321AD2D9}">
          <dgm14:cNvPr xmlns:dgm14="http://schemas.microsoft.com/office/drawing/2010/diagram" id="0" name="" descr="Receiver with solid fill"/>
        </a:ext>
      </dgm:extLst>
    </dgm:pt>
    <dgm:pt modelId="{41D04F91-9B96-4DAE-ADAC-9CACD37513EE}" type="pres">
      <dgm:prSet presAssocID="{A1358F3F-D84D-46ED-AACC-BCA5356BF5EC}" presName="spaceRect" presStyleCnt="0"/>
      <dgm:spPr/>
    </dgm:pt>
    <dgm:pt modelId="{9EFD2625-B16A-453A-AA3C-804112745C6C}" type="pres">
      <dgm:prSet presAssocID="{A1358F3F-D84D-46ED-AACC-BCA5356BF5EC}" presName="textRect" presStyleLbl="revTx" presStyleIdx="4" presStyleCnt="6">
        <dgm:presLayoutVars>
          <dgm:chMax val="1"/>
          <dgm:chPref val="1"/>
        </dgm:presLayoutVars>
      </dgm:prSet>
      <dgm:spPr/>
    </dgm:pt>
    <dgm:pt modelId="{38E11CA9-04C3-4B1B-B333-29104122E6B4}" type="pres">
      <dgm:prSet presAssocID="{CF091144-F51C-4486-B234-D3AD1F994E1A}" presName="sibTrans" presStyleCnt="0"/>
      <dgm:spPr/>
    </dgm:pt>
    <dgm:pt modelId="{A851AC3F-192F-43AB-9F5C-33B4D5FF7147}" type="pres">
      <dgm:prSet presAssocID="{D5258AA6-74D1-419D-A9B6-2FF4BE79D823}" presName="compNode" presStyleCnt="0"/>
      <dgm:spPr/>
    </dgm:pt>
    <dgm:pt modelId="{DFDE5007-A472-4481-A6C0-2D0326C7D9A3}" type="pres">
      <dgm:prSet presAssocID="{D5258AA6-74D1-419D-A9B6-2FF4BE79D823}" presName="iconRect" presStyleLbl="node1" presStyleIdx="5" presStyleCnt="6" custScaleX="138055" custScaleY="188259"/>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a:blipFill>
        <a:ln>
          <a:noFill/>
        </a:ln>
      </dgm:spPr>
      <dgm:extLst>
        <a:ext uri="{E40237B7-FDA0-4F09-8148-C483321AD2D9}">
          <dgm14:cNvPr xmlns:dgm14="http://schemas.microsoft.com/office/drawing/2010/diagram" id="0" name="" descr="Ear with solid fill"/>
        </a:ext>
      </dgm:extLst>
    </dgm:pt>
    <dgm:pt modelId="{A9D9422D-D201-4835-AD68-71A439EF727A}" type="pres">
      <dgm:prSet presAssocID="{D5258AA6-74D1-419D-A9B6-2FF4BE79D823}" presName="spaceRect" presStyleCnt="0"/>
      <dgm:spPr/>
    </dgm:pt>
    <dgm:pt modelId="{E3C9728C-881D-4B81-8735-4034E6B38AA2}" type="pres">
      <dgm:prSet presAssocID="{D5258AA6-74D1-419D-A9B6-2FF4BE79D823}" presName="textRect" presStyleLbl="revTx" presStyleIdx="5" presStyleCnt="6">
        <dgm:presLayoutVars>
          <dgm:chMax val="1"/>
          <dgm:chPref val="1"/>
        </dgm:presLayoutVars>
      </dgm:prSet>
      <dgm:spPr/>
    </dgm:pt>
  </dgm:ptLst>
  <dgm:cxnLst>
    <dgm:cxn modelId="{1FCC2002-A5E4-4CCA-A683-6965D2B68361}" type="presOf" srcId="{CE89A244-051A-4149-A02F-3FD8706E1537}" destId="{949C392E-4A7D-412E-B527-1D7E7F8AEDF6}" srcOrd="0" destOrd="0" presId="urn:microsoft.com/office/officeart/2018/2/layout/IconLabelList"/>
    <dgm:cxn modelId="{A4453D02-CAD5-462D-8426-7144B1FD70D7}" srcId="{CE89A244-051A-4149-A02F-3FD8706E1537}" destId="{A1358F3F-D84D-46ED-AACC-BCA5356BF5EC}" srcOrd="4" destOrd="0" parTransId="{392031D5-9943-437C-8654-7DB29431A6A3}" sibTransId="{CF091144-F51C-4486-B234-D3AD1F994E1A}"/>
    <dgm:cxn modelId="{D4ECCB0A-316A-4ACA-B608-71245F9CEE4F}" type="presOf" srcId="{23CE4603-F513-443A-A395-F0DF4510B518}" destId="{8E15A233-2268-471D-8B69-E464F52CA7C7}" srcOrd="0" destOrd="0" presId="urn:microsoft.com/office/officeart/2018/2/layout/IconLabelList"/>
    <dgm:cxn modelId="{01356516-A8B6-480F-B59A-6A46D3877414}" type="presOf" srcId="{D5258AA6-74D1-419D-A9B6-2FF4BE79D823}" destId="{E3C9728C-881D-4B81-8735-4034E6B38AA2}" srcOrd="0" destOrd="0" presId="urn:microsoft.com/office/officeart/2018/2/layout/IconLabelList"/>
    <dgm:cxn modelId="{3435211D-753B-4539-8A34-D9AD2DC379FF}" srcId="{CE89A244-051A-4149-A02F-3FD8706E1537}" destId="{53DE5094-EC19-464F-9A70-D816C74A59EB}" srcOrd="3" destOrd="0" parTransId="{F079359C-4CDF-469A-8371-3320C629BC1B}" sibTransId="{00E907A8-2946-487D-8227-014EFBE8E5B9}"/>
    <dgm:cxn modelId="{FE0BCE35-B59B-49FD-8A31-4731B049CE16}" srcId="{CE89A244-051A-4149-A02F-3FD8706E1537}" destId="{92BB256B-5361-47F1-800B-D9512C3CBC33}" srcOrd="1" destOrd="0" parTransId="{4B5527BE-D781-42DC-91BC-E8A76691A7BE}" sibTransId="{F7F07C47-80AC-4B6A-86D5-2ED9AB0A84FD}"/>
    <dgm:cxn modelId="{860BF53A-7247-4501-B731-040F8178298F}" type="presOf" srcId="{92BB256B-5361-47F1-800B-D9512C3CBC33}" destId="{CF055029-9150-46FB-A72E-859FD31991C6}" srcOrd="0" destOrd="0" presId="urn:microsoft.com/office/officeart/2018/2/layout/IconLabelList"/>
    <dgm:cxn modelId="{2FB9484D-0DB3-4DD7-B926-0094CAD9E0EC}" srcId="{CE89A244-051A-4149-A02F-3FD8706E1537}" destId="{F0D8D065-6C9D-4654-9495-231844F2B557}" srcOrd="0" destOrd="0" parTransId="{A3CE608C-7E9F-4621-830F-F63C34ECD331}" sibTransId="{D294016C-5EBA-49DD-A41D-9883C5C6BB76}"/>
    <dgm:cxn modelId="{8FA589B7-B70C-4982-AACF-83B6E960B3B6}" type="presOf" srcId="{A1358F3F-D84D-46ED-AACC-BCA5356BF5EC}" destId="{9EFD2625-B16A-453A-AA3C-804112745C6C}" srcOrd="0" destOrd="0" presId="urn:microsoft.com/office/officeart/2018/2/layout/IconLabelList"/>
    <dgm:cxn modelId="{8FF684B8-7001-453D-9080-23F1416E4749}" type="presOf" srcId="{F0D8D065-6C9D-4654-9495-231844F2B557}" destId="{AEE496DB-2CF0-44D7-A578-ACC9963D8D09}" srcOrd="0" destOrd="0" presId="urn:microsoft.com/office/officeart/2018/2/layout/IconLabelList"/>
    <dgm:cxn modelId="{3CBC60EA-7714-4070-B48A-050E9B2423D7}" srcId="{CE89A244-051A-4149-A02F-3FD8706E1537}" destId="{23CE4603-F513-443A-A395-F0DF4510B518}" srcOrd="2" destOrd="0" parTransId="{370C7EBA-C619-4495-B0BE-5AD81EBB249B}" sibTransId="{651ACFA6-A2F5-434C-B088-FA8CCFD3812D}"/>
    <dgm:cxn modelId="{C6C862EF-02FA-4EA3-A9EB-10994747AE7A}" type="presOf" srcId="{53DE5094-EC19-464F-9A70-D816C74A59EB}" destId="{8DBD6D4B-745E-4577-819B-F043B1931F97}" srcOrd="0" destOrd="0" presId="urn:microsoft.com/office/officeart/2018/2/layout/IconLabelList"/>
    <dgm:cxn modelId="{09F53BF6-0811-4B02-AD1D-F1B6FE74A3E8}" srcId="{CE89A244-051A-4149-A02F-3FD8706E1537}" destId="{D5258AA6-74D1-419D-A9B6-2FF4BE79D823}" srcOrd="5" destOrd="0" parTransId="{936E8969-EF5C-4F36-85C9-1901A2A6926B}" sibTransId="{8DA9F846-A440-4AC9-8EA9-91EF158A55F5}"/>
    <dgm:cxn modelId="{180A1E8F-E03B-4E61-9967-FF2AE4D7B49A}" type="presParOf" srcId="{949C392E-4A7D-412E-B527-1D7E7F8AEDF6}" destId="{D2A03E9B-BB28-4316-9A8F-EE855E7AE358}" srcOrd="0" destOrd="0" presId="urn:microsoft.com/office/officeart/2018/2/layout/IconLabelList"/>
    <dgm:cxn modelId="{3DFDEA78-E64D-4D94-AD2C-359BC1505BC0}" type="presParOf" srcId="{D2A03E9B-BB28-4316-9A8F-EE855E7AE358}" destId="{EDD01963-5138-44F4-BC5E-4EF396FD490E}" srcOrd="0" destOrd="0" presId="urn:microsoft.com/office/officeart/2018/2/layout/IconLabelList"/>
    <dgm:cxn modelId="{95568D70-9FA6-4F82-9F17-005E7A493A97}" type="presParOf" srcId="{D2A03E9B-BB28-4316-9A8F-EE855E7AE358}" destId="{C20E982C-4A38-4146-A75D-AA10BDE4AB5E}" srcOrd="1" destOrd="0" presId="urn:microsoft.com/office/officeart/2018/2/layout/IconLabelList"/>
    <dgm:cxn modelId="{3FEA52F6-F133-4942-A017-2E96877BC312}" type="presParOf" srcId="{D2A03E9B-BB28-4316-9A8F-EE855E7AE358}" destId="{AEE496DB-2CF0-44D7-A578-ACC9963D8D09}" srcOrd="2" destOrd="0" presId="urn:microsoft.com/office/officeart/2018/2/layout/IconLabelList"/>
    <dgm:cxn modelId="{E8782920-5372-4BBB-88BD-074CB46CBC89}" type="presParOf" srcId="{949C392E-4A7D-412E-B527-1D7E7F8AEDF6}" destId="{041E7C68-592C-4CA1-9EE0-9A0EA021CDA3}" srcOrd="1" destOrd="0" presId="urn:microsoft.com/office/officeart/2018/2/layout/IconLabelList"/>
    <dgm:cxn modelId="{AFF5DA78-21FA-4909-A95F-7EA7E782108A}" type="presParOf" srcId="{949C392E-4A7D-412E-B527-1D7E7F8AEDF6}" destId="{4889C797-BE41-4102-B79B-7B02EBA67E18}" srcOrd="2" destOrd="0" presId="urn:microsoft.com/office/officeart/2018/2/layout/IconLabelList"/>
    <dgm:cxn modelId="{2C92AE93-ED02-4FD8-AF2B-8BAD9B7C4F97}" type="presParOf" srcId="{4889C797-BE41-4102-B79B-7B02EBA67E18}" destId="{CC4C55A8-FE90-490C-AA7D-088060A657A1}" srcOrd="0" destOrd="0" presId="urn:microsoft.com/office/officeart/2018/2/layout/IconLabelList"/>
    <dgm:cxn modelId="{EA5C13A5-745D-466A-A882-6040AC7E4A4B}" type="presParOf" srcId="{4889C797-BE41-4102-B79B-7B02EBA67E18}" destId="{5FAB9DF2-38D0-4322-BCE9-C9DD562DCAD9}" srcOrd="1" destOrd="0" presId="urn:microsoft.com/office/officeart/2018/2/layout/IconLabelList"/>
    <dgm:cxn modelId="{45330A0A-581F-4F45-B2EC-CDBFFB6F3E9B}" type="presParOf" srcId="{4889C797-BE41-4102-B79B-7B02EBA67E18}" destId="{CF055029-9150-46FB-A72E-859FD31991C6}" srcOrd="2" destOrd="0" presId="urn:microsoft.com/office/officeart/2018/2/layout/IconLabelList"/>
    <dgm:cxn modelId="{1AAFB259-8C12-47EF-8460-041B08669A08}" type="presParOf" srcId="{949C392E-4A7D-412E-B527-1D7E7F8AEDF6}" destId="{30965076-02C0-42CB-9591-638C916735AF}" srcOrd="3" destOrd="0" presId="urn:microsoft.com/office/officeart/2018/2/layout/IconLabelList"/>
    <dgm:cxn modelId="{26739B98-3FC0-48C1-AC9A-CFC7F4E2FAD4}" type="presParOf" srcId="{949C392E-4A7D-412E-B527-1D7E7F8AEDF6}" destId="{1E8B7A43-3EE6-4DCC-AD2A-F89D25C62346}" srcOrd="4" destOrd="0" presId="urn:microsoft.com/office/officeart/2018/2/layout/IconLabelList"/>
    <dgm:cxn modelId="{2FDDD677-99F6-4521-9AF7-EA8251A12FCB}" type="presParOf" srcId="{1E8B7A43-3EE6-4DCC-AD2A-F89D25C62346}" destId="{52F29205-B545-4EA1-A677-CC09C827B853}" srcOrd="0" destOrd="0" presId="urn:microsoft.com/office/officeart/2018/2/layout/IconLabelList"/>
    <dgm:cxn modelId="{85D67847-8D4C-4E57-B1E1-9D98AAA95605}" type="presParOf" srcId="{1E8B7A43-3EE6-4DCC-AD2A-F89D25C62346}" destId="{64FB4DDB-3D87-46A6-9853-D82C557E7E54}" srcOrd="1" destOrd="0" presId="urn:microsoft.com/office/officeart/2018/2/layout/IconLabelList"/>
    <dgm:cxn modelId="{547D35BE-5012-4785-8A7A-387CBBBF756B}" type="presParOf" srcId="{1E8B7A43-3EE6-4DCC-AD2A-F89D25C62346}" destId="{8E15A233-2268-471D-8B69-E464F52CA7C7}" srcOrd="2" destOrd="0" presId="urn:microsoft.com/office/officeart/2018/2/layout/IconLabelList"/>
    <dgm:cxn modelId="{FB41BCC2-04E3-4FFE-B69B-330FC8C7C71A}" type="presParOf" srcId="{949C392E-4A7D-412E-B527-1D7E7F8AEDF6}" destId="{97FD77D8-978F-4843-A9F9-E33237A8E015}" srcOrd="5" destOrd="0" presId="urn:microsoft.com/office/officeart/2018/2/layout/IconLabelList"/>
    <dgm:cxn modelId="{5F0C25FC-A526-487E-AD58-E173B98717E6}" type="presParOf" srcId="{949C392E-4A7D-412E-B527-1D7E7F8AEDF6}" destId="{ED6D0065-2EB5-416C-B14F-778BB1D6E500}" srcOrd="6" destOrd="0" presId="urn:microsoft.com/office/officeart/2018/2/layout/IconLabelList"/>
    <dgm:cxn modelId="{C681BBFC-C2EF-492E-A127-3E50CA1B2CED}" type="presParOf" srcId="{ED6D0065-2EB5-416C-B14F-778BB1D6E500}" destId="{D3FA9606-65F8-44C6-B54A-ECE9341F147B}" srcOrd="0" destOrd="0" presId="urn:microsoft.com/office/officeart/2018/2/layout/IconLabelList"/>
    <dgm:cxn modelId="{3147491D-3D33-4984-9A53-B26AECE601AC}" type="presParOf" srcId="{ED6D0065-2EB5-416C-B14F-778BB1D6E500}" destId="{9E8361CA-C77C-48EE-ADC5-B61F49868600}" srcOrd="1" destOrd="0" presId="urn:microsoft.com/office/officeart/2018/2/layout/IconLabelList"/>
    <dgm:cxn modelId="{2216A509-C31B-4E36-8076-878D47858818}" type="presParOf" srcId="{ED6D0065-2EB5-416C-B14F-778BB1D6E500}" destId="{8DBD6D4B-745E-4577-819B-F043B1931F97}" srcOrd="2" destOrd="0" presId="urn:microsoft.com/office/officeart/2018/2/layout/IconLabelList"/>
    <dgm:cxn modelId="{F399979C-7AD0-4F59-B9D0-753E5BAC1E94}" type="presParOf" srcId="{949C392E-4A7D-412E-B527-1D7E7F8AEDF6}" destId="{F278F531-70FA-4D62-91D8-92B4F47EAD83}" srcOrd="7" destOrd="0" presId="urn:microsoft.com/office/officeart/2018/2/layout/IconLabelList"/>
    <dgm:cxn modelId="{9C0DD77B-3652-4BF0-9121-39C7F1A3A730}" type="presParOf" srcId="{949C392E-4A7D-412E-B527-1D7E7F8AEDF6}" destId="{80F5F64B-C3AD-43CA-997C-B7C5ABF4B636}" srcOrd="8" destOrd="0" presId="urn:microsoft.com/office/officeart/2018/2/layout/IconLabelList"/>
    <dgm:cxn modelId="{2F5B5CDC-2657-4F78-B7D8-330E939C829A}" type="presParOf" srcId="{80F5F64B-C3AD-43CA-997C-B7C5ABF4B636}" destId="{B7290D1A-8F9A-4843-92DD-8B99B935B98F}" srcOrd="0" destOrd="0" presId="urn:microsoft.com/office/officeart/2018/2/layout/IconLabelList"/>
    <dgm:cxn modelId="{9AF026E2-1AA9-426C-AFB7-5D14637990E6}" type="presParOf" srcId="{80F5F64B-C3AD-43CA-997C-B7C5ABF4B636}" destId="{41D04F91-9B96-4DAE-ADAC-9CACD37513EE}" srcOrd="1" destOrd="0" presId="urn:microsoft.com/office/officeart/2018/2/layout/IconLabelList"/>
    <dgm:cxn modelId="{36767666-62C3-4E73-88BE-74539DBAE690}" type="presParOf" srcId="{80F5F64B-C3AD-43CA-997C-B7C5ABF4B636}" destId="{9EFD2625-B16A-453A-AA3C-804112745C6C}" srcOrd="2" destOrd="0" presId="urn:microsoft.com/office/officeart/2018/2/layout/IconLabelList"/>
    <dgm:cxn modelId="{DE39BCF4-1673-4E86-824B-33FDA3E9BEEE}" type="presParOf" srcId="{949C392E-4A7D-412E-B527-1D7E7F8AEDF6}" destId="{38E11CA9-04C3-4B1B-B333-29104122E6B4}" srcOrd="9" destOrd="0" presId="urn:microsoft.com/office/officeart/2018/2/layout/IconLabelList"/>
    <dgm:cxn modelId="{69995971-58D1-450C-9A99-95958F0097EB}" type="presParOf" srcId="{949C392E-4A7D-412E-B527-1D7E7F8AEDF6}" destId="{A851AC3F-192F-43AB-9F5C-33B4D5FF7147}" srcOrd="10" destOrd="0" presId="urn:microsoft.com/office/officeart/2018/2/layout/IconLabelList"/>
    <dgm:cxn modelId="{69096CFB-1105-44A3-B511-4E9D781AA4ED}" type="presParOf" srcId="{A851AC3F-192F-43AB-9F5C-33B4D5FF7147}" destId="{DFDE5007-A472-4481-A6C0-2D0326C7D9A3}" srcOrd="0" destOrd="0" presId="urn:microsoft.com/office/officeart/2018/2/layout/IconLabelList"/>
    <dgm:cxn modelId="{1DFBF67B-F51A-49F0-988C-41AD3D01D030}" type="presParOf" srcId="{A851AC3F-192F-43AB-9F5C-33B4D5FF7147}" destId="{A9D9422D-D201-4835-AD68-71A439EF727A}" srcOrd="1" destOrd="0" presId="urn:microsoft.com/office/officeart/2018/2/layout/IconLabelList"/>
    <dgm:cxn modelId="{CE8A0405-24BA-483D-9123-31B42316E11A}" type="presParOf" srcId="{A851AC3F-192F-43AB-9F5C-33B4D5FF7147}" destId="{E3C9728C-881D-4B81-8735-4034E6B38AA2}" srcOrd="2" destOrd="0" presId="urn:microsoft.com/office/officeart/2018/2/layout/Icon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5BDFBF-5117-4815-AF90-76A73F136ACC}" type="doc">
      <dgm:prSet loTypeId="urn:microsoft.com/office/officeart/2005/8/layout/chevronAccent+Icon" loCatId="process" qsTypeId="urn:microsoft.com/office/officeart/2005/8/quickstyle/simple3" qsCatId="simple" csTypeId="urn:microsoft.com/office/officeart/2005/8/colors/accent1_2" csCatId="accent1" phldr="1"/>
      <dgm:spPr/>
    </dgm:pt>
    <dgm:pt modelId="{A8B783B0-361D-4D22-87F1-E70823123EFE}">
      <dgm:prSet phldrT="[Text]"/>
      <dgm:spPr/>
      <dgm:t>
        <a:bodyPr/>
        <a:lstStyle/>
        <a:p>
          <a:r>
            <a:rPr lang="en-GB" dirty="0"/>
            <a:t>Inclusivity</a:t>
          </a:r>
        </a:p>
      </dgm:t>
    </dgm:pt>
    <dgm:pt modelId="{247F6BA4-072A-43BF-A8A0-9F2080152034}" type="parTrans" cxnId="{CE74091C-9E16-4AE2-9192-E280DFF1E237}">
      <dgm:prSet/>
      <dgm:spPr/>
      <dgm:t>
        <a:bodyPr/>
        <a:lstStyle/>
        <a:p>
          <a:endParaRPr lang="en-GB"/>
        </a:p>
      </dgm:t>
    </dgm:pt>
    <dgm:pt modelId="{D0CBCA84-1293-4C59-A258-2C178848E20E}" type="sibTrans" cxnId="{CE74091C-9E16-4AE2-9192-E280DFF1E237}">
      <dgm:prSet/>
      <dgm:spPr/>
      <dgm:t>
        <a:bodyPr/>
        <a:lstStyle/>
        <a:p>
          <a:endParaRPr lang="en-GB"/>
        </a:p>
      </dgm:t>
    </dgm:pt>
    <dgm:pt modelId="{13B83783-DF7A-4113-B1AE-24EDE5635C30}">
      <dgm:prSet phldrT="[Text]"/>
      <dgm:spPr/>
      <dgm:t>
        <a:bodyPr/>
        <a:lstStyle/>
        <a:p>
          <a:r>
            <a:rPr lang="en-GB" dirty="0"/>
            <a:t>Connecting</a:t>
          </a:r>
        </a:p>
      </dgm:t>
    </dgm:pt>
    <dgm:pt modelId="{A2618D51-E306-4971-8557-9BCFE0FC8EB3}" type="parTrans" cxnId="{01E2EFB9-DD10-4C2F-8AA9-86AF2371799C}">
      <dgm:prSet/>
      <dgm:spPr/>
      <dgm:t>
        <a:bodyPr/>
        <a:lstStyle/>
        <a:p>
          <a:endParaRPr lang="en-GB"/>
        </a:p>
      </dgm:t>
    </dgm:pt>
    <dgm:pt modelId="{051229CC-F8A2-4CC3-B474-96ECC8093554}" type="sibTrans" cxnId="{01E2EFB9-DD10-4C2F-8AA9-86AF2371799C}">
      <dgm:prSet/>
      <dgm:spPr/>
      <dgm:t>
        <a:bodyPr/>
        <a:lstStyle/>
        <a:p>
          <a:endParaRPr lang="en-GB"/>
        </a:p>
      </dgm:t>
    </dgm:pt>
    <dgm:pt modelId="{603222AE-CEB6-4523-B5EF-AA8669DBA176}">
      <dgm:prSet phldrT="[Text]"/>
      <dgm:spPr/>
      <dgm:t>
        <a:bodyPr/>
        <a:lstStyle/>
        <a:p>
          <a:r>
            <a:rPr lang="en-GB" dirty="0"/>
            <a:t>Collaborating</a:t>
          </a:r>
        </a:p>
      </dgm:t>
    </dgm:pt>
    <dgm:pt modelId="{1630DC94-5874-4572-A4BE-A5D37523682B}" type="parTrans" cxnId="{94B30719-2ED5-4F39-8A2A-69C803590AAF}">
      <dgm:prSet/>
      <dgm:spPr/>
      <dgm:t>
        <a:bodyPr/>
        <a:lstStyle/>
        <a:p>
          <a:endParaRPr lang="en-GB"/>
        </a:p>
      </dgm:t>
    </dgm:pt>
    <dgm:pt modelId="{28CC12BA-18E5-40C6-9C76-BBAE8AFEBBEE}" type="sibTrans" cxnId="{94B30719-2ED5-4F39-8A2A-69C803590AAF}">
      <dgm:prSet/>
      <dgm:spPr/>
      <dgm:t>
        <a:bodyPr/>
        <a:lstStyle/>
        <a:p>
          <a:endParaRPr lang="en-GB"/>
        </a:p>
      </dgm:t>
    </dgm:pt>
    <dgm:pt modelId="{20C639B0-FB7B-42FD-9083-DF071B299771}">
      <dgm:prSet phldrT="[Text]"/>
      <dgm:spPr/>
      <dgm:t>
        <a:bodyPr/>
        <a:lstStyle/>
        <a:p>
          <a:r>
            <a:rPr lang="en-GB" dirty="0"/>
            <a:t>Community</a:t>
          </a:r>
        </a:p>
      </dgm:t>
    </dgm:pt>
    <dgm:pt modelId="{F0BEDA88-5842-4E45-84C9-0F6DEAF9A24D}" type="parTrans" cxnId="{BDDBD838-FC83-491F-8FCD-0E814C36785A}">
      <dgm:prSet/>
      <dgm:spPr/>
      <dgm:t>
        <a:bodyPr/>
        <a:lstStyle/>
        <a:p>
          <a:endParaRPr lang="en-GB"/>
        </a:p>
      </dgm:t>
    </dgm:pt>
    <dgm:pt modelId="{E8B4CD0C-A946-4413-9E94-E4FF21684AE5}" type="sibTrans" cxnId="{BDDBD838-FC83-491F-8FCD-0E814C36785A}">
      <dgm:prSet/>
      <dgm:spPr/>
      <dgm:t>
        <a:bodyPr/>
        <a:lstStyle/>
        <a:p>
          <a:endParaRPr lang="en-GB"/>
        </a:p>
      </dgm:t>
    </dgm:pt>
    <dgm:pt modelId="{C7595628-4720-4CA3-BD5E-7D39E7EB475B}" type="pres">
      <dgm:prSet presAssocID="{885BDFBF-5117-4815-AF90-76A73F136ACC}" presName="Name0" presStyleCnt="0">
        <dgm:presLayoutVars>
          <dgm:dir/>
          <dgm:resizeHandles val="exact"/>
        </dgm:presLayoutVars>
      </dgm:prSet>
      <dgm:spPr/>
    </dgm:pt>
    <dgm:pt modelId="{8DA4DC3D-AD47-468F-973E-A2A0D3A3637C}" type="pres">
      <dgm:prSet presAssocID="{A8B783B0-361D-4D22-87F1-E70823123EFE}" presName="composite" presStyleCnt="0"/>
      <dgm:spPr/>
    </dgm:pt>
    <dgm:pt modelId="{56024E2B-064F-4ED5-B647-2A8822310C40}" type="pres">
      <dgm:prSet presAssocID="{A8B783B0-361D-4D22-87F1-E70823123EFE}" presName="bgChev" presStyleLbl="node1" presStyleIdx="0" presStyleCnt="4"/>
      <dgm:spPr/>
    </dgm:pt>
    <dgm:pt modelId="{698A07AA-E40A-411A-B1FC-DA8B756AA9DF}" type="pres">
      <dgm:prSet presAssocID="{A8B783B0-361D-4D22-87F1-E70823123EFE}" presName="txNode" presStyleLbl="fgAcc1" presStyleIdx="0" presStyleCnt="4">
        <dgm:presLayoutVars>
          <dgm:bulletEnabled val="1"/>
        </dgm:presLayoutVars>
      </dgm:prSet>
      <dgm:spPr/>
    </dgm:pt>
    <dgm:pt modelId="{101D119B-7ADB-411F-93BB-AE0ACC6FF007}" type="pres">
      <dgm:prSet presAssocID="{D0CBCA84-1293-4C59-A258-2C178848E20E}" presName="compositeSpace" presStyleCnt="0"/>
      <dgm:spPr/>
    </dgm:pt>
    <dgm:pt modelId="{76968968-69C4-42A2-9B90-548EAA45E687}" type="pres">
      <dgm:prSet presAssocID="{13B83783-DF7A-4113-B1AE-24EDE5635C30}" presName="composite" presStyleCnt="0"/>
      <dgm:spPr/>
    </dgm:pt>
    <dgm:pt modelId="{50D14FE5-90C8-423E-83D3-62C7E642AF09}" type="pres">
      <dgm:prSet presAssocID="{13B83783-DF7A-4113-B1AE-24EDE5635C30}" presName="bgChev" presStyleLbl="node1" presStyleIdx="1" presStyleCnt="4"/>
      <dgm:spPr/>
    </dgm:pt>
    <dgm:pt modelId="{F78175DF-4C9C-4ECB-9B8A-985F03F6B4BF}" type="pres">
      <dgm:prSet presAssocID="{13B83783-DF7A-4113-B1AE-24EDE5635C30}" presName="txNode" presStyleLbl="fgAcc1" presStyleIdx="1" presStyleCnt="4">
        <dgm:presLayoutVars>
          <dgm:bulletEnabled val="1"/>
        </dgm:presLayoutVars>
      </dgm:prSet>
      <dgm:spPr/>
    </dgm:pt>
    <dgm:pt modelId="{7AC3AFA9-8EBD-4957-ABE1-E3B790F3D09E}" type="pres">
      <dgm:prSet presAssocID="{051229CC-F8A2-4CC3-B474-96ECC8093554}" presName="compositeSpace" presStyleCnt="0"/>
      <dgm:spPr/>
    </dgm:pt>
    <dgm:pt modelId="{1B226866-21EF-41B9-90F3-33FC498AA20C}" type="pres">
      <dgm:prSet presAssocID="{603222AE-CEB6-4523-B5EF-AA8669DBA176}" presName="composite" presStyleCnt="0"/>
      <dgm:spPr/>
    </dgm:pt>
    <dgm:pt modelId="{3D3F0A30-53BF-4837-B0A5-F12D8FDFD19C}" type="pres">
      <dgm:prSet presAssocID="{603222AE-CEB6-4523-B5EF-AA8669DBA176}" presName="bgChev" presStyleLbl="node1" presStyleIdx="2" presStyleCnt="4"/>
      <dgm:spPr/>
    </dgm:pt>
    <dgm:pt modelId="{FB4BC03B-3C0B-461D-B3B9-FD193110ABBA}" type="pres">
      <dgm:prSet presAssocID="{603222AE-CEB6-4523-B5EF-AA8669DBA176}" presName="txNode" presStyleLbl="fgAcc1" presStyleIdx="2" presStyleCnt="4">
        <dgm:presLayoutVars>
          <dgm:bulletEnabled val="1"/>
        </dgm:presLayoutVars>
      </dgm:prSet>
      <dgm:spPr/>
    </dgm:pt>
    <dgm:pt modelId="{23ACE66D-6026-4FE2-9102-4AA48770DD25}" type="pres">
      <dgm:prSet presAssocID="{28CC12BA-18E5-40C6-9C76-BBAE8AFEBBEE}" presName="compositeSpace" presStyleCnt="0"/>
      <dgm:spPr/>
    </dgm:pt>
    <dgm:pt modelId="{2005DD60-C8D8-44E2-960F-0A62D68EF30A}" type="pres">
      <dgm:prSet presAssocID="{20C639B0-FB7B-42FD-9083-DF071B299771}" presName="composite" presStyleCnt="0"/>
      <dgm:spPr/>
    </dgm:pt>
    <dgm:pt modelId="{000097FC-43F7-468C-9D27-CA301C763B39}" type="pres">
      <dgm:prSet presAssocID="{20C639B0-FB7B-42FD-9083-DF071B299771}" presName="bgChev" presStyleLbl="node1" presStyleIdx="3" presStyleCnt="4"/>
      <dgm:spPr/>
    </dgm:pt>
    <dgm:pt modelId="{187B0E06-03C6-4CA2-B841-71E4895A865A}" type="pres">
      <dgm:prSet presAssocID="{20C639B0-FB7B-42FD-9083-DF071B299771}" presName="txNode" presStyleLbl="fgAcc1" presStyleIdx="3" presStyleCnt="4">
        <dgm:presLayoutVars>
          <dgm:bulletEnabled val="1"/>
        </dgm:presLayoutVars>
      </dgm:prSet>
      <dgm:spPr/>
    </dgm:pt>
  </dgm:ptLst>
  <dgm:cxnLst>
    <dgm:cxn modelId="{2FE76B03-BCCA-42F3-A868-2FC06B126FDA}" type="presOf" srcId="{603222AE-CEB6-4523-B5EF-AA8669DBA176}" destId="{FB4BC03B-3C0B-461D-B3B9-FD193110ABBA}" srcOrd="0" destOrd="0" presId="urn:microsoft.com/office/officeart/2005/8/layout/chevronAccent+Icon"/>
    <dgm:cxn modelId="{94B30719-2ED5-4F39-8A2A-69C803590AAF}" srcId="{885BDFBF-5117-4815-AF90-76A73F136ACC}" destId="{603222AE-CEB6-4523-B5EF-AA8669DBA176}" srcOrd="2" destOrd="0" parTransId="{1630DC94-5874-4572-A4BE-A5D37523682B}" sibTransId="{28CC12BA-18E5-40C6-9C76-BBAE8AFEBBEE}"/>
    <dgm:cxn modelId="{CE74091C-9E16-4AE2-9192-E280DFF1E237}" srcId="{885BDFBF-5117-4815-AF90-76A73F136ACC}" destId="{A8B783B0-361D-4D22-87F1-E70823123EFE}" srcOrd="0" destOrd="0" parTransId="{247F6BA4-072A-43BF-A8A0-9F2080152034}" sibTransId="{D0CBCA84-1293-4C59-A258-2C178848E20E}"/>
    <dgm:cxn modelId="{04C19135-7F0A-42DC-84A5-5948F5D46FA6}" type="presOf" srcId="{13B83783-DF7A-4113-B1AE-24EDE5635C30}" destId="{F78175DF-4C9C-4ECB-9B8A-985F03F6B4BF}" srcOrd="0" destOrd="0" presId="urn:microsoft.com/office/officeart/2005/8/layout/chevronAccent+Icon"/>
    <dgm:cxn modelId="{BDDBD838-FC83-491F-8FCD-0E814C36785A}" srcId="{885BDFBF-5117-4815-AF90-76A73F136ACC}" destId="{20C639B0-FB7B-42FD-9083-DF071B299771}" srcOrd="3" destOrd="0" parTransId="{F0BEDA88-5842-4E45-84C9-0F6DEAF9A24D}" sibTransId="{E8B4CD0C-A946-4413-9E94-E4FF21684AE5}"/>
    <dgm:cxn modelId="{5C54E36B-D88C-411C-8010-CC3ADA0E60FD}" type="presOf" srcId="{885BDFBF-5117-4815-AF90-76A73F136ACC}" destId="{C7595628-4720-4CA3-BD5E-7D39E7EB475B}" srcOrd="0" destOrd="0" presId="urn:microsoft.com/office/officeart/2005/8/layout/chevronAccent+Icon"/>
    <dgm:cxn modelId="{69D7B0A5-0103-4234-9991-FE0CFBC8BA04}" type="presOf" srcId="{A8B783B0-361D-4D22-87F1-E70823123EFE}" destId="{698A07AA-E40A-411A-B1FC-DA8B756AA9DF}" srcOrd="0" destOrd="0" presId="urn:microsoft.com/office/officeart/2005/8/layout/chevronAccent+Icon"/>
    <dgm:cxn modelId="{01E2EFB9-DD10-4C2F-8AA9-86AF2371799C}" srcId="{885BDFBF-5117-4815-AF90-76A73F136ACC}" destId="{13B83783-DF7A-4113-B1AE-24EDE5635C30}" srcOrd="1" destOrd="0" parTransId="{A2618D51-E306-4971-8557-9BCFE0FC8EB3}" sibTransId="{051229CC-F8A2-4CC3-B474-96ECC8093554}"/>
    <dgm:cxn modelId="{420BE0F7-6C70-4325-9030-0498AAE3382E}" type="presOf" srcId="{20C639B0-FB7B-42FD-9083-DF071B299771}" destId="{187B0E06-03C6-4CA2-B841-71E4895A865A}" srcOrd="0" destOrd="0" presId="urn:microsoft.com/office/officeart/2005/8/layout/chevronAccent+Icon"/>
    <dgm:cxn modelId="{3018A22A-6746-414F-A7A2-124C6CCA11C0}" type="presParOf" srcId="{C7595628-4720-4CA3-BD5E-7D39E7EB475B}" destId="{8DA4DC3D-AD47-468F-973E-A2A0D3A3637C}" srcOrd="0" destOrd="0" presId="urn:microsoft.com/office/officeart/2005/8/layout/chevronAccent+Icon"/>
    <dgm:cxn modelId="{4FCE48AB-DB9F-4573-9D13-8A9ABA679B82}" type="presParOf" srcId="{8DA4DC3D-AD47-468F-973E-A2A0D3A3637C}" destId="{56024E2B-064F-4ED5-B647-2A8822310C40}" srcOrd="0" destOrd="0" presId="urn:microsoft.com/office/officeart/2005/8/layout/chevronAccent+Icon"/>
    <dgm:cxn modelId="{48628E9F-D3A3-4950-9772-734505E6FEEA}" type="presParOf" srcId="{8DA4DC3D-AD47-468F-973E-A2A0D3A3637C}" destId="{698A07AA-E40A-411A-B1FC-DA8B756AA9DF}" srcOrd="1" destOrd="0" presId="urn:microsoft.com/office/officeart/2005/8/layout/chevronAccent+Icon"/>
    <dgm:cxn modelId="{EAC6685E-AF3D-43E0-93DC-1AE9618B3BF7}" type="presParOf" srcId="{C7595628-4720-4CA3-BD5E-7D39E7EB475B}" destId="{101D119B-7ADB-411F-93BB-AE0ACC6FF007}" srcOrd="1" destOrd="0" presId="urn:microsoft.com/office/officeart/2005/8/layout/chevronAccent+Icon"/>
    <dgm:cxn modelId="{F069F407-5AB7-4E90-BE07-E3D0D169E5E1}" type="presParOf" srcId="{C7595628-4720-4CA3-BD5E-7D39E7EB475B}" destId="{76968968-69C4-42A2-9B90-548EAA45E687}" srcOrd="2" destOrd="0" presId="urn:microsoft.com/office/officeart/2005/8/layout/chevronAccent+Icon"/>
    <dgm:cxn modelId="{BAC87B6D-1E9F-4F71-93D5-3B43A31202E1}" type="presParOf" srcId="{76968968-69C4-42A2-9B90-548EAA45E687}" destId="{50D14FE5-90C8-423E-83D3-62C7E642AF09}" srcOrd="0" destOrd="0" presId="urn:microsoft.com/office/officeart/2005/8/layout/chevronAccent+Icon"/>
    <dgm:cxn modelId="{72ACCEF2-7B50-4C1D-A2CB-174FD9DED211}" type="presParOf" srcId="{76968968-69C4-42A2-9B90-548EAA45E687}" destId="{F78175DF-4C9C-4ECB-9B8A-985F03F6B4BF}" srcOrd="1" destOrd="0" presId="urn:microsoft.com/office/officeart/2005/8/layout/chevronAccent+Icon"/>
    <dgm:cxn modelId="{E009FBE0-7E3C-4C66-8ED7-4B90DEF95DDB}" type="presParOf" srcId="{C7595628-4720-4CA3-BD5E-7D39E7EB475B}" destId="{7AC3AFA9-8EBD-4957-ABE1-E3B790F3D09E}" srcOrd="3" destOrd="0" presId="urn:microsoft.com/office/officeart/2005/8/layout/chevronAccent+Icon"/>
    <dgm:cxn modelId="{0FA0FC5B-B525-4463-B03B-B1BD733D0FC4}" type="presParOf" srcId="{C7595628-4720-4CA3-BD5E-7D39E7EB475B}" destId="{1B226866-21EF-41B9-90F3-33FC498AA20C}" srcOrd="4" destOrd="0" presId="urn:microsoft.com/office/officeart/2005/8/layout/chevronAccent+Icon"/>
    <dgm:cxn modelId="{AE302DE5-D478-4EBE-B0AB-8466D82EB0F0}" type="presParOf" srcId="{1B226866-21EF-41B9-90F3-33FC498AA20C}" destId="{3D3F0A30-53BF-4837-B0A5-F12D8FDFD19C}" srcOrd="0" destOrd="0" presId="urn:microsoft.com/office/officeart/2005/8/layout/chevronAccent+Icon"/>
    <dgm:cxn modelId="{48C7F2F1-173C-45E3-81ED-81A3563CC572}" type="presParOf" srcId="{1B226866-21EF-41B9-90F3-33FC498AA20C}" destId="{FB4BC03B-3C0B-461D-B3B9-FD193110ABBA}" srcOrd="1" destOrd="0" presId="urn:microsoft.com/office/officeart/2005/8/layout/chevronAccent+Icon"/>
    <dgm:cxn modelId="{40BC583A-5899-4FF1-B6C5-215F4BBA0F51}" type="presParOf" srcId="{C7595628-4720-4CA3-BD5E-7D39E7EB475B}" destId="{23ACE66D-6026-4FE2-9102-4AA48770DD25}" srcOrd="5" destOrd="0" presId="urn:microsoft.com/office/officeart/2005/8/layout/chevronAccent+Icon"/>
    <dgm:cxn modelId="{FC8B581F-478F-4795-B3C1-C168BB2E8B0C}" type="presParOf" srcId="{C7595628-4720-4CA3-BD5E-7D39E7EB475B}" destId="{2005DD60-C8D8-44E2-960F-0A62D68EF30A}" srcOrd="6" destOrd="0" presId="urn:microsoft.com/office/officeart/2005/8/layout/chevronAccent+Icon"/>
    <dgm:cxn modelId="{5AA8D39D-9748-4918-B055-51797F633223}" type="presParOf" srcId="{2005DD60-C8D8-44E2-960F-0A62D68EF30A}" destId="{000097FC-43F7-468C-9D27-CA301C763B39}" srcOrd="0" destOrd="0" presId="urn:microsoft.com/office/officeart/2005/8/layout/chevronAccent+Icon"/>
    <dgm:cxn modelId="{3CA46535-92D9-446A-B066-F6C0263A9618}" type="presParOf" srcId="{2005DD60-C8D8-44E2-960F-0A62D68EF30A}" destId="{187B0E06-03C6-4CA2-B841-71E4895A865A}"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24E2B-064F-4ED5-B647-2A8822310C40}">
      <dsp:nvSpPr>
        <dsp:cNvPr id="0" name=""/>
        <dsp:cNvSpPr/>
      </dsp:nvSpPr>
      <dsp:spPr>
        <a:xfrm>
          <a:off x="3978" y="0"/>
          <a:ext cx="1872397" cy="547517"/>
        </a:xfrm>
        <a:prstGeom prst="chevron">
          <a:avLst>
            <a:gd name="adj" fmla="val 40000"/>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98A07AA-E40A-411A-B1FC-DA8B756AA9DF}">
      <dsp:nvSpPr>
        <dsp:cNvPr id="0" name=""/>
        <dsp:cNvSpPr/>
      </dsp:nvSpPr>
      <dsp:spPr>
        <a:xfrm>
          <a:off x="503284" y="136879"/>
          <a:ext cx="1581135" cy="54751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Inclusivity</a:t>
          </a:r>
        </a:p>
      </dsp:txBody>
      <dsp:txXfrm>
        <a:off x="519320" y="152915"/>
        <a:ext cx="1549063" cy="515445"/>
      </dsp:txXfrm>
    </dsp:sp>
    <dsp:sp modelId="{50D14FE5-90C8-423E-83D3-62C7E642AF09}">
      <dsp:nvSpPr>
        <dsp:cNvPr id="0" name=""/>
        <dsp:cNvSpPr/>
      </dsp:nvSpPr>
      <dsp:spPr>
        <a:xfrm>
          <a:off x="2142672" y="0"/>
          <a:ext cx="1872397" cy="547517"/>
        </a:xfrm>
        <a:prstGeom prst="chevron">
          <a:avLst>
            <a:gd name="adj" fmla="val 40000"/>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78175DF-4C9C-4ECB-9B8A-985F03F6B4BF}">
      <dsp:nvSpPr>
        <dsp:cNvPr id="0" name=""/>
        <dsp:cNvSpPr/>
      </dsp:nvSpPr>
      <dsp:spPr>
        <a:xfrm>
          <a:off x="2641978" y="136879"/>
          <a:ext cx="1581135" cy="54751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Connecting</a:t>
          </a:r>
        </a:p>
      </dsp:txBody>
      <dsp:txXfrm>
        <a:off x="2658014" y="152915"/>
        <a:ext cx="1549063" cy="515445"/>
      </dsp:txXfrm>
    </dsp:sp>
    <dsp:sp modelId="{3D3F0A30-53BF-4837-B0A5-F12D8FDFD19C}">
      <dsp:nvSpPr>
        <dsp:cNvPr id="0" name=""/>
        <dsp:cNvSpPr/>
      </dsp:nvSpPr>
      <dsp:spPr>
        <a:xfrm>
          <a:off x="4281366" y="0"/>
          <a:ext cx="1872397" cy="547517"/>
        </a:xfrm>
        <a:prstGeom prst="chevron">
          <a:avLst>
            <a:gd name="adj" fmla="val 40000"/>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B4BC03B-3C0B-461D-B3B9-FD193110ABBA}">
      <dsp:nvSpPr>
        <dsp:cNvPr id="0" name=""/>
        <dsp:cNvSpPr/>
      </dsp:nvSpPr>
      <dsp:spPr>
        <a:xfrm>
          <a:off x="4780672" y="136879"/>
          <a:ext cx="1581135" cy="54751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Collaborating</a:t>
          </a:r>
        </a:p>
      </dsp:txBody>
      <dsp:txXfrm>
        <a:off x="4796708" y="152915"/>
        <a:ext cx="1549063" cy="515445"/>
      </dsp:txXfrm>
    </dsp:sp>
    <dsp:sp modelId="{000097FC-43F7-468C-9D27-CA301C763B39}">
      <dsp:nvSpPr>
        <dsp:cNvPr id="0" name=""/>
        <dsp:cNvSpPr/>
      </dsp:nvSpPr>
      <dsp:spPr>
        <a:xfrm>
          <a:off x="6420060" y="0"/>
          <a:ext cx="1872397" cy="547517"/>
        </a:xfrm>
        <a:prstGeom prst="chevron">
          <a:avLst>
            <a:gd name="adj" fmla="val 40000"/>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87B0E06-03C6-4CA2-B841-71E4895A865A}">
      <dsp:nvSpPr>
        <dsp:cNvPr id="0" name=""/>
        <dsp:cNvSpPr/>
      </dsp:nvSpPr>
      <dsp:spPr>
        <a:xfrm>
          <a:off x="6919366" y="136879"/>
          <a:ext cx="1581135" cy="54751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Community</a:t>
          </a:r>
        </a:p>
      </dsp:txBody>
      <dsp:txXfrm>
        <a:off x="6935402" y="152915"/>
        <a:ext cx="1549063" cy="515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7ACDE-D343-4E34-B3D3-B1522B07BF8C}">
      <dsp:nvSpPr>
        <dsp:cNvPr id="0" name=""/>
        <dsp:cNvSpPr/>
      </dsp:nvSpPr>
      <dsp:spPr>
        <a:xfrm rot="10800000">
          <a:off x="1891472" y="1937"/>
          <a:ext cx="6688836" cy="82676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579" tIns="49530" rIns="92456" bIns="49530" numCol="1" spcCol="1270" anchor="t" anchorCtr="0">
          <a:noAutofit/>
        </a:bodyPr>
        <a:lstStyle/>
        <a:p>
          <a:pPr marL="0" lvl="0" indent="0" algn="l" defTabSz="577850">
            <a:lnSpc>
              <a:spcPct val="90000"/>
            </a:lnSpc>
            <a:spcBef>
              <a:spcPct val="0"/>
            </a:spcBef>
            <a:spcAft>
              <a:spcPct val="35000"/>
            </a:spcAft>
            <a:buNone/>
          </a:pPr>
          <a:r>
            <a:rPr lang="en-GB" sz="1300" kern="1200" dirty="0"/>
            <a:t>I AM A </a:t>
          </a:r>
          <a:r>
            <a:rPr lang="en-GB" sz="1300" kern="1200" dirty="0">
              <a:solidFill>
                <a:schemeClr val="accent2">
                  <a:lumMod val="50000"/>
                </a:schemeClr>
              </a:solidFill>
            </a:rPr>
            <a:t>PLAYER</a:t>
          </a:r>
          <a:r>
            <a:rPr lang="en-GB" sz="1300" kern="1200" dirty="0"/>
            <a:t> – I WELCOME EVERYONE ON COURT TO HIT AND ENJOY OUR SPORT irrelevant of age, gender, colour, ability</a:t>
          </a:r>
        </a:p>
        <a:p>
          <a:pPr marL="57150" lvl="1" indent="-57150" algn="l" defTabSz="444500">
            <a:lnSpc>
              <a:spcPct val="90000"/>
            </a:lnSpc>
            <a:spcBef>
              <a:spcPct val="0"/>
            </a:spcBef>
            <a:spcAft>
              <a:spcPct val="15000"/>
            </a:spcAft>
            <a:buChar char="•"/>
          </a:pPr>
          <a:r>
            <a:rPr lang="en-GB" sz="1000" kern="1200" dirty="0">
              <a:solidFill>
                <a:schemeClr val="accent2">
                  <a:lumMod val="50000"/>
                </a:schemeClr>
              </a:solidFill>
            </a:rPr>
            <a:t>I WILL CONTACT NEW PLAYERS AND ARRANGE GAMES</a:t>
          </a:r>
        </a:p>
      </dsp:txBody>
      <dsp:txXfrm rot="10800000">
        <a:off x="2098162" y="1937"/>
        <a:ext cx="6482146" cy="826760"/>
      </dsp:txXfrm>
    </dsp:sp>
    <dsp:sp modelId="{EF2517CE-0D5A-4A50-92FD-6B1EAFA6A886}">
      <dsp:nvSpPr>
        <dsp:cNvPr id="0" name=""/>
        <dsp:cNvSpPr/>
      </dsp:nvSpPr>
      <dsp:spPr>
        <a:xfrm>
          <a:off x="1478091" y="1937"/>
          <a:ext cx="826760" cy="82676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DD07AB-5BFE-46A4-B17B-CA1BA4C0CFC8}">
      <dsp:nvSpPr>
        <dsp:cNvPr id="0" name=""/>
        <dsp:cNvSpPr/>
      </dsp:nvSpPr>
      <dsp:spPr>
        <a:xfrm rot="10800000">
          <a:off x="1891472" y="1075492"/>
          <a:ext cx="6688836" cy="82676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579" tIns="49530" rIns="92456" bIns="49530" numCol="1" spcCol="1270" anchor="t" anchorCtr="0">
          <a:noAutofit/>
        </a:bodyPr>
        <a:lstStyle/>
        <a:p>
          <a:pPr marL="0" lvl="0" indent="0" algn="l" defTabSz="577850">
            <a:lnSpc>
              <a:spcPct val="90000"/>
            </a:lnSpc>
            <a:spcBef>
              <a:spcPct val="0"/>
            </a:spcBef>
            <a:spcAft>
              <a:spcPct val="35000"/>
            </a:spcAft>
            <a:buNone/>
          </a:pPr>
          <a:r>
            <a:rPr lang="en-GB" sz="1300" kern="1200" dirty="0"/>
            <a:t>BEING A</a:t>
          </a:r>
          <a:r>
            <a:rPr lang="en-GB" sz="1300" kern="1200" dirty="0">
              <a:solidFill>
                <a:schemeClr val="accent2">
                  <a:lumMod val="50000"/>
                </a:schemeClr>
              </a:solidFill>
            </a:rPr>
            <a:t> COACH </a:t>
          </a:r>
          <a:r>
            <a:rPr lang="en-GB" sz="1300" kern="1200" dirty="0"/>
            <a:t>I WANT EVERYONE TO FEEL THE JOY AND PROGRESSION OF SQUASH AND RACKETBALL</a:t>
          </a:r>
        </a:p>
        <a:p>
          <a:pPr marL="57150" lvl="1" indent="-57150" algn="l" defTabSz="444500">
            <a:lnSpc>
              <a:spcPct val="90000"/>
            </a:lnSpc>
            <a:spcBef>
              <a:spcPct val="0"/>
            </a:spcBef>
            <a:spcAft>
              <a:spcPct val="15000"/>
            </a:spcAft>
            <a:buChar char="•"/>
          </a:pPr>
          <a:r>
            <a:rPr lang="en-GB" sz="1000" kern="1200" dirty="0">
              <a:solidFill>
                <a:schemeClr val="accent2">
                  <a:lumMod val="50000"/>
                </a:schemeClr>
              </a:solidFill>
            </a:rPr>
            <a:t>I WILL SEEK OUT NEW COMMUNITIES NEW PLAYERS  AND SCHOOLS TO OPEN UP OUR SPORT</a:t>
          </a:r>
        </a:p>
      </dsp:txBody>
      <dsp:txXfrm rot="10800000">
        <a:off x="2098162" y="1075492"/>
        <a:ext cx="6482146" cy="826760"/>
      </dsp:txXfrm>
    </dsp:sp>
    <dsp:sp modelId="{AA39D213-CC2D-46CF-B5BE-2F54B068C20B}">
      <dsp:nvSpPr>
        <dsp:cNvPr id="0" name=""/>
        <dsp:cNvSpPr/>
      </dsp:nvSpPr>
      <dsp:spPr>
        <a:xfrm>
          <a:off x="1478091" y="1075492"/>
          <a:ext cx="826760" cy="82676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1AFDB7-E731-4F15-8E38-69DE93089ADB}">
      <dsp:nvSpPr>
        <dsp:cNvPr id="0" name=""/>
        <dsp:cNvSpPr/>
      </dsp:nvSpPr>
      <dsp:spPr>
        <a:xfrm rot="10800000">
          <a:off x="1891472" y="2149047"/>
          <a:ext cx="6688836" cy="82676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579" tIns="49530" rIns="92456" bIns="49530" numCol="1" spcCol="1270" anchor="t" anchorCtr="0">
          <a:noAutofit/>
        </a:bodyPr>
        <a:lstStyle/>
        <a:p>
          <a:pPr marL="0" lvl="0" indent="0" algn="l" defTabSz="577850">
            <a:lnSpc>
              <a:spcPct val="90000"/>
            </a:lnSpc>
            <a:spcBef>
              <a:spcPct val="0"/>
            </a:spcBef>
            <a:spcAft>
              <a:spcPct val="35000"/>
            </a:spcAft>
            <a:buNone/>
          </a:pPr>
          <a:r>
            <a:rPr lang="en-GB" sz="1300" kern="1200" dirty="0"/>
            <a:t>AS </a:t>
          </a:r>
          <a:r>
            <a:rPr lang="en-GB" sz="1300" kern="1200" dirty="0">
              <a:solidFill>
                <a:schemeClr val="accent2">
                  <a:lumMod val="50000"/>
                </a:schemeClr>
              </a:solidFill>
            </a:rPr>
            <a:t>MANAGER</a:t>
          </a:r>
          <a:r>
            <a:rPr lang="en-GB" sz="1300" kern="1200" dirty="0"/>
            <a:t> OF OUR CLUB, I WELCOME EVERYONE TO USE OUR FACILITIES</a:t>
          </a:r>
        </a:p>
        <a:p>
          <a:pPr marL="57150" lvl="1" indent="-57150" algn="l" defTabSz="444500">
            <a:lnSpc>
              <a:spcPct val="90000"/>
            </a:lnSpc>
            <a:spcBef>
              <a:spcPct val="0"/>
            </a:spcBef>
            <a:spcAft>
              <a:spcPct val="15000"/>
            </a:spcAft>
            <a:buChar char="•"/>
          </a:pPr>
          <a:r>
            <a:rPr lang="en-GB" sz="1000" kern="1200" dirty="0">
              <a:solidFill>
                <a:schemeClr val="accent2">
                  <a:lumMod val="50000"/>
                </a:schemeClr>
              </a:solidFill>
            </a:rPr>
            <a:t>I WILL OFFER SPECIAL DEALS ON GROUP ACTIVITIES TO ENGAGE NEW COMMUNITIES</a:t>
          </a:r>
        </a:p>
        <a:p>
          <a:pPr marL="57150" lvl="1" indent="-57150" algn="l" defTabSz="444500">
            <a:lnSpc>
              <a:spcPct val="90000"/>
            </a:lnSpc>
            <a:spcBef>
              <a:spcPct val="0"/>
            </a:spcBef>
            <a:spcAft>
              <a:spcPct val="15000"/>
            </a:spcAft>
            <a:buChar char="•"/>
          </a:pPr>
          <a:r>
            <a:rPr lang="en-GB" sz="1000" kern="1200" dirty="0">
              <a:solidFill>
                <a:schemeClr val="accent2">
                  <a:lumMod val="50000"/>
                </a:schemeClr>
              </a:solidFill>
            </a:rPr>
            <a:t>I WILL WELCOME NEW AND EXISTING PLAYERS TO HELP THEM ENJOY OUR SPORTS</a:t>
          </a:r>
        </a:p>
      </dsp:txBody>
      <dsp:txXfrm rot="10800000">
        <a:off x="2098162" y="2149047"/>
        <a:ext cx="6482146" cy="826760"/>
      </dsp:txXfrm>
    </dsp:sp>
    <dsp:sp modelId="{9F75B9A4-3A14-4571-998C-542CBAD35495}">
      <dsp:nvSpPr>
        <dsp:cNvPr id="0" name=""/>
        <dsp:cNvSpPr/>
      </dsp:nvSpPr>
      <dsp:spPr>
        <a:xfrm>
          <a:off x="1478091" y="2149047"/>
          <a:ext cx="826760" cy="82676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3A5DF5-7DB5-44EE-B9C0-E2848F97F65A}">
      <dsp:nvSpPr>
        <dsp:cNvPr id="0" name=""/>
        <dsp:cNvSpPr/>
      </dsp:nvSpPr>
      <dsp:spPr>
        <a:xfrm rot="10800000">
          <a:off x="1891472" y="3222602"/>
          <a:ext cx="6688836" cy="82676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579" tIns="49530" rIns="92456" bIns="49530" numCol="1" spcCol="1270" anchor="t" anchorCtr="0">
          <a:noAutofit/>
        </a:bodyPr>
        <a:lstStyle/>
        <a:p>
          <a:pPr marL="0" lvl="0" indent="0" algn="l" defTabSz="577850">
            <a:lnSpc>
              <a:spcPct val="90000"/>
            </a:lnSpc>
            <a:spcBef>
              <a:spcPct val="0"/>
            </a:spcBef>
            <a:spcAft>
              <a:spcPct val="35000"/>
            </a:spcAft>
            <a:buNone/>
          </a:pPr>
          <a:r>
            <a:rPr lang="en-GB" sz="1300" kern="1200" dirty="0">
              <a:solidFill>
                <a:schemeClr val="bg1"/>
              </a:solidFill>
            </a:rPr>
            <a:t>AS </a:t>
          </a:r>
          <a:r>
            <a:rPr lang="en-GB" sz="1300" kern="1200" dirty="0">
              <a:solidFill>
                <a:schemeClr val="accent2">
                  <a:lumMod val="50000"/>
                </a:schemeClr>
              </a:solidFill>
            </a:rPr>
            <a:t>CHAIRMAN</a:t>
          </a:r>
          <a:r>
            <a:rPr lang="en-GB" sz="1300" kern="1200" dirty="0">
              <a:solidFill>
                <a:schemeClr val="bg1"/>
              </a:solidFill>
            </a:rPr>
            <a:t>, I NEED TO LEAD NEW AVENUES, OPEN OUR COURTS TO NEW PEOPLE</a:t>
          </a:r>
        </a:p>
        <a:p>
          <a:pPr marL="57150" lvl="1" indent="-57150" algn="l" defTabSz="444500">
            <a:lnSpc>
              <a:spcPct val="90000"/>
            </a:lnSpc>
            <a:spcBef>
              <a:spcPct val="0"/>
            </a:spcBef>
            <a:spcAft>
              <a:spcPct val="15000"/>
            </a:spcAft>
            <a:buChar char="•"/>
          </a:pPr>
          <a:r>
            <a:rPr lang="en-GB" sz="1000" kern="1200" dirty="0">
              <a:solidFill>
                <a:schemeClr val="accent2">
                  <a:lumMod val="50000"/>
                </a:schemeClr>
              </a:solidFill>
            </a:rPr>
            <a:t> I WILL LISTEN TO WHAT IS WANTED IN OUR VENUE AND WELCOME DIVERSITY </a:t>
          </a:r>
        </a:p>
      </dsp:txBody>
      <dsp:txXfrm rot="10800000">
        <a:off x="2098162" y="3222602"/>
        <a:ext cx="6482146" cy="826760"/>
      </dsp:txXfrm>
    </dsp:sp>
    <dsp:sp modelId="{A816CBB1-101E-4720-B4F5-A12EA0B74B06}">
      <dsp:nvSpPr>
        <dsp:cNvPr id="0" name=""/>
        <dsp:cNvSpPr/>
      </dsp:nvSpPr>
      <dsp:spPr>
        <a:xfrm>
          <a:off x="1478091" y="3222602"/>
          <a:ext cx="826760" cy="826760"/>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3E730-456D-4E11-AD38-524D56EB21BC}">
      <dsp:nvSpPr>
        <dsp:cNvPr id="0" name=""/>
        <dsp:cNvSpPr/>
      </dsp:nvSpPr>
      <dsp:spPr>
        <a:xfrm>
          <a:off x="0" y="3164"/>
          <a:ext cx="10058399" cy="6740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5D6DB5-0D81-4564-9F27-CBD0B5EA26B7}">
      <dsp:nvSpPr>
        <dsp:cNvPr id="0" name=""/>
        <dsp:cNvSpPr/>
      </dsp:nvSpPr>
      <dsp:spPr>
        <a:xfrm>
          <a:off x="203908" y="154832"/>
          <a:ext cx="370742" cy="3707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007891-65A8-4794-94E5-6D4F4F43B1EF}">
      <dsp:nvSpPr>
        <dsp:cNvPr id="0" name=""/>
        <dsp:cNvSpPr/>
      </dsp:nvSpPr>
      <dsp:spPr>
        <a:xfrm>
          <a:off x="778559" y="3164"/>
          <a:ext cx="9279840"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anchor="ctr" anchorCtr="0">
          <a:noAutofit/>
        </a:bodyPr>
        <a:lstStyle/>
        <a:p>
          <a:pPr marL="0" lvl="0" indent="0" algn="l" defTabSz="844550">
            <a:lnSpc>
              <a:spcPct val="100000"/>
            </a:lnSpc>
            <a:spcBef>
              <a:spcPct val="0"/>
            </a:spcBef>
            <a:spcAft>
              <a:spcPct val="35000"/>
            </a:spcAft>
            <a:buNone/>
          </a:pPr>
          <a:r>
            <a:rPr lang="en-GB" sz="1900" kern="1200"/>
            <a:t>Invest time in thinking of diversity and inclusion</a:t>
          </a:r>
          <a:endParaRPr lang="en-US" sz="1900" kern="1200"/>
        </a:p>
      </dsp:txBody>
      <dsp:txXfrm>
        <a:off x="778559" y="3164"/>
        <a:ext cx="9279840" cy="674077"/>
      </dsp:txXfrm>
    </dsp:sp>
    <dsp:sp modelId="{DC477214-7D08-449B-8E37-58284D4944AA}">
      <dsp:nvSpPr>
        <dsp:cNvPr id="0" name=""/>
        <dsp:cNvSpPr/>
      </dsp:nvSpPr>
      <dsp:spPr>
        <a:xfrm>
          <a:off x="0" y="845761"/>
          <a:ext cx="10058399" cy="6740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4D7F8F-2AD4-4BF1-8957-6B7C90EC7845}">
      <dsp:nvSpPr>
        <dsp:cNvPr id="0" name=""/>
        <dsp:cNvSpPr/>
      </dsp:nvSpPr>
      <dsp:spPr>
        <a:xfrm>
          <a:off x="203908" y="997428"/>
          <a:ext cx="370742" cy="3707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E63AAC-3D02-4347-82A7-D0180BAB72D0}">
      <dsp:nvSpPr>
        <dsp:cNvPr id="0" name=""/>
        <dsp:cNvSpPr/>
      </dsp:nvSpPr>
      <dsp:spPr>
        <a:xfrm>
          <a:off x="778559" y="845761"/>
          <a:ext cx="9279840"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anchor="ctr" anchorCtr="0">
          <a:noAutofit/>
        </a:bodyPr>
        <a:lstStyle/>
        <a:p>
          <a:pPr marL="0" lvl="0" indent="0" algn="l" defTabSz="844550">
            <a:lnSpc>
              <a:spcPct val="100000"/>
            </a:lnSpc>
            <a:spcBef>
              <a:spcPct val="0"/>
            </a:spcBef>
            <a:spcAft>
              <a:spcPct val="35000"/>
            </a:spcAft>
            <a:buNone/>
          </a:pPr>
          <a:r>
            <a:rPr lang="en-GB" sz="1900" kern="1200"/>
            <a:t>Highlight diversity thinking in your club through posters</a:t>
          </a:r>
          <a:endParaRPr lang="en-US" sz="1900" kern="1200"/>
        </a:p>
      </dsp:txBody>
      <dsp:txXfrm>
        <a:off x="778559" y="845761"/>
        <a:ext cx="9279840" cy="674077"/>
      </dsp:txXfrm>
    </dsp:sp>
    <dsp:sp modelId="{52C05B6C-1FCF-4C7B-9609-71BD391DB31F}">
      <dsp:nvSpPr>
        <dsp:cNvPr id="0" name=""/>
        <dsp:cNvSpPr/>
      </dsp:nvSpPr>
      <dsp:spPr>
        <a:xfrm>
          <a:off x="0" y="1688357"/>
          <a:ext cx="10058399" cy="6740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BB72D9-C095-4CFF-971C-D81E756F3DCD}">
      <dsp:nvSpPr>
        <dsp:cNvPr id="0" name=""/>
        <dsp:cNvSpPr/>
      </dsp:nvSpPr>
      <dsp:spPr>
        <a:xfrm>
          <a:off x="203908" y="1840024"/>
          <a:ext cx="370742" cy="3707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08614B-70F2-48A8-A889-9B2215ED6937}">
      <dsp:nvSpPr>
        <dsp:cNvPr id="0" name=""/>
        <dsp:cNvSpPr/>
      </dsp:nvSpPr>
      <dsp:spPr>
        <a:xfrm>
          <a:off x="778559" y="1688357"/>
          <a:ext cx="9279840"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anchor="ctr" anchorCtr="0">
          <a:noAutofit/>
        </a:bodyPr>
        <a:lstStyle/>
        <a:p>
          <a:pPr marL="0" lvl="0" indent="0" algn="l" defTabSz="844550">
            <a:lnSpc>
              <a:spcPct val="100000"/>
            </a:lnSpc>
            <a:spcBef>
              <a:spcPct val="0"/>
            </a:spcBef>
            <a:spcAft>
              <a:spcPct val="35000"/>
            </a:spcAft>
            <a:buNone/>
          </a:pPr>
          <a:r>
            <a:rPr lang="en-GB" sz="1900" kern="1200"/>
            <a:t>Consider diversity in your committee and management meetings</a:t>
          </a:r>
          <a:endParaRPr lang="en-US" sz="1900" kern="1200"/>
        </a:p>
      </dsp:txBody>
      <dsp:txXfrm>
        <a:off x="778559" y="1688357"/>
        <a:ext cx="9279840" cy="674077"/>
      </dsp:txXfrm>
    </dsp:sp>
    <dsp:sp modelId="{FEA31E31-A0E3-46A8-A41E-E19CB8042918}">
      <dsp:nvSpPr>
        <dsp:cNvPr id="0" name=""/>
        <dsp:cNvSpPr/>
      </dsp:nvSpPr>
      <dsp:spPr>
        <a:xfrm>
          <a:off x="0" y="2530953"/>
          <a:ext cx="10058399" cy="6740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36B6E4-EB4E-443E-B9B6-E527B876FF19}">
      <dsp:nvSpPr>
        <dsp:cNvPr id="0" name=""/>
        <dsp:cNvSpPr/>
      </dsp:nvSpPr>
      <dsp:spPr>
        <a:xfrm>
          <a:off x="203908" y="2682621"/>
          <a:ext cx="370742" cy="3707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CB4FCF-DD35-48EB-A019-FC89452E96E7}">
      <dsp:nvSpPr>
        <dsp:cNvPr id="0" name=""/>
        <dsp:cNvSpPr/>
      </dsp:nvSpPr>
      <dsp:spPr>
        <a:xfrm>
          <a:off x="778559" y="2530953"/>
          <a:ext cx="9279840"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anchor="ctr" anchorCtr="0">
          <a:noAutofit/>
        </a:bodyPr>
        <a:lstStyle/>
        <a:p>
          <a:pPr marL="0" lvl="0" indent="0" algn="l" defTabSz="844550">
            <a:lnSpc>
              <a:spcPct val="100000"/>
            </a:lnSpc>
            <a:spcBef>
              <a:spcPct val="0"/>
            </a:spcBef>
            <a:spcAft>
              <a:spcPct val="35000"/>
            </a:spcAft>
            <a:buNone/>
          </a:pPr>
          <a:r>
            <a:rPr lang="en-GB" sz="1900" kern="1200"/>
            <a:t>Invest in programmes to drive diversity and inclusion</a:t>
          </a:r>
          <a:endParaRPr lang="en-US" sz="1900" kern="1200"/>
        </a:p>
      </dsp:txBody>
      <dsp:txXfrm>
        <a:off x="778559" y="2530953"/>
        <a:ext cx="9279840" cy="674077"/>
      </dsp:txXfrm>
    </dsp:sp>
    <dsp:sp modelId="{4DCB69F5-9047-4079-B6D3-0D208F39E66D}">
      <dsp:nvSpPr>
        <dsp:cNvPr id="0" name=""/>
        <dsp:cNvSpPr/>
      </dsp:nvSpPr>
      <dsp:spPr>
        <a:xfrm>
          <a:off x="0" y="3373550"/>
          <a:ext cx="10058399" cy="6740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545303-9C42-4335-A2FE-26EEEB4C0F29}">
      <dsp:nvSpPr>
        <dsp:cNvPr id="0" name=""/>
        <dsp:cNvSpPr/>
      </dsp:nvSpPr>
      <dsp:spPr>
        <a:xfrm>
          <a:off x="203908" y="3525217"/>
          <a:ext cx="370742" cy="37074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D14040-B582-4BBE-8DCE-578B9ECBBD0A}">
      <dsp:nvSpPr>
        <dsp:cNvPr id="0" name=""/>
        <dsp:cNvSpPr/>
      </dsp:nvSpPr>
      <dsp:spPr>
        <a:xfrm>
          <a:off x="778559" y="3373550"/>
          <a:ext cx="9279840" cy="674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340" tIns="71340" rIns="71340" bIns="71340" numCol="1" spcCol="1270" anchor="ctr" anchorCtr="0">
          <a:noAutofit/>
        </a:bodyPr>
        <a:lstStyle/>
        <a:p>
          <a:pPr marL="0" lvl="0" indent="0" algn="l" defTabSz="844550">
            <a:lnSpc>
              <a:spcPct val="100000"/>
            </a:lnSpc>
            <a:spcBef>
              <a:spcPct val="0"/>
            </a:spcBef>
            <a:spcAft>
              <a:spcPct val="35000"/>
            </a:spcAft>
            <a:buNone/>
          </a:pPr>
          <a:r>
            <a:rPr lang="en-GB" sz="1900" kern="1200"/>
            <a:t>Speak to YSRA to consider ideas for diversity and inclusion</a:t>
          </a:r>
          <a:endParaRPr lang="en-US" sz="1900" kern="1200"/>
        </a:p>
      </dsp:txBody>
      <dsp:txXfrm>
        <a:off x="778559" y="3373550"/>
        <a:ext cx="9279840" cy="6740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01963-5138-44F4-BC5E-4EF396FD490E}">
      <dsp:nvSpPr>
        <dsp:cNvPr id="0" name=""/>
        <dsp:cNvSpPr/>
      </dsp:nvSpPr>
      <dsp:spPr>
        <a:xfrm>
          <a:off x="2152" y="405680"/>
          <a:ext cx="1260350" cy="8465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E496DB-2CF0-44D7-A578-ACC9963D8D09}">
      <dsp:nvSpPr>
        <dsp:cNvPr id="0" name=""/>
        <dsp:cNvSpPr/>
      </dsp:nvSpPr>
      <dsp:spPr>
        <a:xfrm>
          <a:off x="2152" y="1326128"/>
          <a:ext cx="1260351" cy="50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a:t>Highlight issues of Diversity on Social Media</a:t>
          </a:r>
          <a:endParaRPr lang="en-US" sz="1100" kern="1200"/>
        </a:p>
      </dsp:txBody>
      <dsp:txXfrm>
        <a:off x="2152" y="1326128"/>
        <a:ext cx="1260351" cy="504140"/>
      </dsp:txXfrm>
    </dsp:sp>
    <dsp:sp modelId="{CC4C55A8-FE90-490C-AA7D-088060A657A1}">
      <dsp:nvSpPr>
        <dsp:cNvPr id="0" name=""/>
        <dsp:cNvSpPr/>
      </dsp:nvSpPr>
      <dsp:spPr>
        <a:xfrm>
          <a:off x="1477456" y="96658"/>
          <a:ext cx="1531633" cy="12437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055029-9150-46FB-A72E-859FD31991C6}">
      <dsp:nvSpPr>
        <dsp:cNvPr id="0" name=""/>
        <dsp:cNvSpPr/>
      </dsp:nvSpPr>
      <dsp:spPr>
        <a:xfrm>
          <a:off x="1618706" y="1425437"/>
          <a:ext cx="1260351" cy="50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dirty="0"/>
            <a:t>Offer solutions to venues to help with diversity</a:t>
          </a:r>
          <a:endParaRPr lang="en-US" sz="1100" kern="1200" dirty="0"/>
        </a:p>
      </dsp:txBody>
      <dsp:txXfrm>
        <a:off x="1618706" y="1425437"/>
        <a:ext cx="1260351" cy="504140"/>
      </dsp:txXfrm>
    </dsp:sp>
    <dsp:sp modelId="{52F29205-B545-4EA1-A677-CC09C827B853}">
      <dsp:nvSpPr>
        <dsp:cNvPr id="0" name=""/>
        <dsp:cNvSpPr/>
      </dsp:nvSpPr>
      <dsp:spPr>
        <a:xfrm>
          <a:off x="3235260" y="356404"/>
          <a:ext cx="1504551" cy="10436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15A233-2268-471D-8B69-E464F52CA7C7}">
      <dsp:nvSpPr>
        <dsp:cNvPr id="0" name=""/>
        <dsp:cNvSpPr/>
      </dsp:nvSpPr>
      <dsp:spPr>
        <a:xfrm>
          <a:off x="3357360" y="1375404"/>
          <a:ext cx="1260351" cy="50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a:t>England Squash </a:t>
          </a:r>
          <a:r>
            <a:rPr lang="en-GB" sz="1100" kern="1200">
              <a:hlinkClick xmlns:r="http://schemas.openxmlformats.org/officeDocument/2006/relationships" r:id="rId7"/>
            </a:rPr>
            <a:t>https://www.englandsquash.com/rallytogether</a:t>
          </a:r>
          <a:endParaRPr lang="en-US" sz="1100" kern="1200"/>
        </a:p>
      </dsp:txBody>
      <dsp:txXfrm>
        <a:off x="3357360" y="1375404"/>
        <a:ext cx="1260351" cy="504140"/>
      </dsp:txXfrm>
    </dsp:sp>
    <dsp:sp modelId="{D3FA9606-65F8-44C6-B54A-ECE9341F147B}">
      <dsp:nvSpPr>
        <dsp:cNvPr id="0" name=""/>
        <dsp:cNvSpPr/>
      </dsp:nvSpPr>
      <dsp:spPr>
        <a:xfrm>
          <a:off x="177202" y="2314788"/>
          <a:ext cx="1425733" cy="787238"/>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BD6D4B-745E-4577-819B-F043B1931F97}">
      <dsp:nvSpPr>
        <dsp:cNvPr id="0" name=""/>
        <dsp:cNvSpPr/>
      </dsp:nvSpPr>
      <dsp:spPr>
        <a:xfrm>
          <a:off x="259893" y="3205590"/>
          <a:ext cx="1260351" cy="50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a:t>Gender Equality Club Checklist</a:t>
          </a:r>
        </a:p>
      </dsp:txBody>
      <dsp:txXfrm>
        <a:off x="259893" y="3205590"/>
        <a:ext cx="1260351" cy="504140"/>
      </dsp:txXfrm>
    </dsp:sp>
    <dsp:sp modelId="{B7290D1A-8F9A-4843-92DD-8B99B935B98F}">
      <dsp:nvSpPr>
        <dsp:cNvPr id="0" name=""/>
        <dsp:cNvSpPr/>
      </dsp:nvSpPr>
      <dsp:spPr>
        <a:xfrm>
          <a:off x="1837708" y="2292348"/>
          <a:ext cx="1231930" cy="876996"/>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FD2625-B16A-453A-AA3C-804112745C6C}">
      <dsp:nvSpPr>
        <dsp:cNvPr id="0" name=""/>
        <dsp:cNvSpPr/>
      </dsp:nvSpPr>
      <dsp:spPr>
        <a:xfrm>
          <a:off x="1823497" y="3228029"/>
          <a:ext cx="1260351" cy="50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a:t>Access to Diversity Projects and Coaches</a:t>
          </a:r>
        </a:p>
      </dsp:txBody>
      <dsp:txXfrm>
        <a:off x="1823497" y="3228029"/>
        <a:ext cx="1260351" cy="504140"/>
      </dsp:txXfrm>
    </dsp:sp>
    <dsp:sp modelId="{DFDE5007-A472-4481-A6C0-2D0326C7D9A3}">
      <dsp:nvSpPr>
        <dsp:cNvPr id="0" name=""/>
        <dsp:cNvSpPr/>
      </dsp:nvSpPr>
      <dsp:spPr>
        <a:xfrm>
          <a:off x="3543090" y="2244666"/>
          <a:ext cx="782990" cy="1067726"/>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C9728C-881D-4B81-8735-4034E6B38AA2}">
      <dsp:nvSpPr>
        <dsp:cNvPr id="0" name=""/>
        <dsp:cNvSpPr/>
      </dsp:nvSpPr>
      <dsp:spPr>
        <a:xfrm>
          <a:off x="3304410" y="3275712"/>
          <a:ext cx="1260351" cy="504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a:t>Listen &amp; Advise clubs, players and coaches</a:t>
          </a:r>
        </a:p>
      </dsp:txBody>
      <dsp:txXfrm>
        <a:off x="3304410" y="3275712"/>
        <a:ext cx="1260351" cy="5041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24E2B-064F-4ED5-B647-2A8822310C40}">
      <dsp:nvSpPr>
        <dsp:cNvPr id="0" name=""/>
        <dsp:cNvSpPr/>
      </dsp:nvSpPr>
      <dsp:spPr>
        <a:xfrm>
          <a:off x="3978" y="0"/>
          <a:ext cx="1872397" cy="547517"/>
        </a:xfrm>
        <a:prstGeom prst="chevron">
          <a:avLst>
            <a:gd name="adj" fmla="val 40000"/>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98A07AA-E40A-411A-B1FC-DA8B756AA9DF}">
      <dsp:nvSpPr>
        <dsp:cNvPr id="0" name=""/>
        <dsp:cNvSpPr/>
      </dsp:nvSpPr>
      <dsp:spPr>
        <a:xfrm>
          <a:off x="503284" y="136879"/>
          <a:ext cx="1581135" cy="54751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Inclusivity</a:t>
          </a:r>
        </a:p>
      </dsp:txBody>
      <dsp:txXfrm>
        <a:off x="519320" y="152915"/>
        <a:ext cx="1549063" cy="515445"/>
      </dsp:txXfrm>
    </dsp:sp>
    <dsp:sp modelId="{50D14FE5-90C8-423E-83D3-62C7E642AF09}">
      <dsp:nvSpPr>
        <dsp:cNvPr id="0" name=""/>
        <dsp:cNvSpPr/>
      </dsp:nvSpPr>
      <dsp:spPr>
        <a:xfrm>
          <a:off x="2142672" y="0"/>
          <a:ext cx="1872397" cy="547517"/>
        </a:xfrm>
        <a:prstGeom prst="chevron">
          <a:avLst>
            <a:gd name="adj" fmla="val 40000"/>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78175DF-4C9C-4ECB-9B8A-985F03F6B4BF}">
      <dsp:nvSpPr>
        <dsp:cNvPr id="0" name=""/>
        <dsp:cNvSpPr/>
      </dsp:nvSpPr>
      <dsp:spPr>
        <a:xfrm>
          <a:off x="2641978" y="136879"/>
          <a:ext cx="1581135" cy="54751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Connecting</a:t>
          </a:r>
        </a:p>
      </dsp:txBody>
      <dsp:txXfrm>
        <a:off x="2658014" y="152915"/>
        <a:ext cx="1549063" cy="515445"/>
      </dsp:txXfrm>
    </dsp:sp>
    <dsp:sp modelId="{3D3F0A30-53BF-4837-B0A5-F12D8FDFD19C}">
      <dsp:nvSpPr>
        <dsp:cNvPr id="0" name=""/>
        <dsp:cNvSpPr/>
      </dsp:nvSpPr>
      <dsp:spPr>
        <a:xfrm>
          <a:off x="4281366" y="0"/>
          <a:ext cx="1872397" cy="547517"/>
        </a:xfrm>
        <a:prstGeom prst="chevron">
          <a:avLst>
            <a:gd name="adj" fmla="val 40000"/>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B4BC03B-3C0B-461D-B3B9-FD193110ABBA}">
      <dsp:nvSpPr>
        <dsp:cNvPr id="0" name=""/>
        <dsp:cNvSpPr/>
      </dsp:nvSpPr>
      <dsp:spPr>
        <a:xfrm>
          <a:off x="4780672" y="136879"/>
          <a:ext cx="1581135" cy="54751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Collaborating</a:t>
          </a:r>
        </a:p>
      </dsp:txBody>
      <dsp:txXfrm>
        <a:off x="4796708" y="152915"/>
        <a:ext cx="1549063" cy="515445"/>
      </dsp:txXfrm>
    </dsp:sp>
    <dsp:sp modelId="{000097FC-43F7-468C-9D27-CA301C763B39}">
      <dsp:nvSpPr>
        <dsp:cNvPr id="0" name=""/>
        <dsp:cNvSpPr/>
      </dsp:nvSpPr>
      <dsp:spPr>
        <a:xfrm>
          <a:off x="6420060" y="0"/>
          <a:ext cx="1872397" cy="547517"/>
        </a:xfrm>
        <a:prstGeom prst="chevron">
          <a:avLst>
            <a:gd name="adj" fmla="val 40000"/>
          </a:avLst>
        </a:prstGeom>
        <a:blipFill rotWithShape="1">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87B0E06-03C6-4CA2-B841-71E4895A865A}">
      <dsp:nvSpPr>
        <dsp:cNvPr id="0" name=""/>
        <dsp:cNvSpPr/>
      </dsp:nvSpPr>
      <dsp:spPr>
        <a:xfrm>
          <a:off x="6919366" y="136879"/>
          <a:ext cx="1581135" cy="54751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Community</a:t>
          </a:r>
        </a:p>
      </dsp:txBody>
      <dsp:txXfrm>
        <a:off x="6935402" y="152915"/>
        <a:ext cx="1549063" cy="515445"/>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11/21/2022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11/21/2022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11/21/2022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11/21/2022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11/21/2022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microsoft.com/office/2007/relationships/hdphoto" Target="../media/hdphoto2.wdp"/><Relationship Id="rId7" Type="http://schemas.openxmlformats.org/officeDocument/2006/relationships/diagramLayout" Target="../diagrams/layout4.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openxmlformats.org/officeDocument/2006/relationships/image" Target="../media/image14.png"/><Relationship Id="rId5" Type="http://schemas.microsoft.com/office/2007/relationships/hdphoto" Target="../media/hdphoto1.wdp"/><Relationship Id="rId10" Type="http://schemas.microsoft.com/office/2007/relationships/diagramDrawing" Target="../diagrams/drawing4.xml"/><Relationship Id="rId4" Type="http://schemas.openxmlformats.org/officeDocument/2006/relationships/image" Target="../media/image2.png"/><Relationship Id="rId9" Type="http://schemas.openxmlformats.org/officeDocument/2006/relationships/diagramColors" Target="../diagrams/colors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615B1-713A-4597-90BA-CF1F72BD8B44}"/>
              </a:ext>
            </a:extLst>
          </p:cNvPr>
          <p:cNvSpPr>
            <a:spLocks noGrp="1"/>
          </p:cNvSpPr>
          <p:nvPr>
            <p:ph type="ctrTitle"/>
          </p:nvPr>
        </p:nvSpPr>
        <p:spPr/>
        <p:txBody>
          <a:bodyPr/>
          <a:lstStyle/>
          <a:p>
            <a:r>
              <a:rPr lang="en-GB" sz="8800" dirty="0"/>
              <a:t>INCLUSION = EMBRACING DIFFERENCE</a:t>
            </a:r>
          </a:p>
        </p:txBody>
      </p:sp>
      <p:sp>
        <p:nvSpPr>
          <p:cNvPr id="3" name="Subtitle 2">
            <a:extLst>
              <a:ext uri="{FF2B5EF4-FFF2-40B4-BE49-F238E27FC236}">
                <a16:creationId xmlns:a16="http://schemas.microsoft.com/office/drawing/2014/main" id="{BA05E8F2-F55F-44C9-B71C-84C03B55122C}"/>
              </a:ext>
            </a:extLst>
          </p:cNvPr>
          <p:cNvSpPr>
            <a:spLocks noGrp="1"/>
          </p:cNvSpPr>
          <p:nvPr>
            <p:ph type="subTitle" idx="1"/>
          </p:nvPr>
        </p:nvSpPr>
        <p:spPr/>
        <p:txBody>
          <a:bodyPr/>
          <a:lstStyle/>
          <a:p>
            <a:r>
              <a:rPr lang="en-GB" dirty="0"/>
              <a:t>DIVERSITY IN SQUASH AND RACKETBALL – CAN </a:t>
            </a:r>
            <a:r>
              <a:rPr lang="en-GB"/>
              <a:t>YOU ASSESS </a:t>
            </a:r>
            <a:r>
              <a:rPr lang="en-GB" dirty="0"/>
              <a:t>YOUR VENUE?</a:t>
            </a:r>
          </a:p>
          <a:p>
            <a:endParaRPr lang="en-GB" dirty="0"/>
          </a:p>
          <a:p>
            <a:endParaRPr lang="en-GB" dirty="0"/>
          </a:p>
        </p:txBody>
      </p:sp>
      <p:pic>
        <p:nvPicPr>
          <p:cNvPr id="4" name="Picture 3" descr="Icon&#10;&#10;Description automatically generated">
            <a:extLst>
              <a:ext uri="{FF2B5EF4-FFF2-40B4-BE49-F238E27FC236}">
                <a16:creationId xmlns:a16="http://schemas.microsoft.com/office/drawing/2014/main" id="{F13E110E-5BB0-4F22-BD59-F3699FD52A4C}"/>
              </a:ext>
            </a:extLst>
          </p:cNvPr>
          <p:cNvPicPr>
            <a:picLocks noChangeAspect="1"/>
          </p:cNvPicPr>
          <p:nvPr/>
        </p:nvPicPr>
        <p:blipFill>
          <a:blip r:embed="rId2"/>
          <a:stretch>
            <a:fillRect/>
          </a:stretch>
        </p:blipFill>
        <p:spPr>
          <a:xfrm>
            <a:off x="870367" y="530814"/>
            <a:ext cx="4800600" cy="628650"/>
          </a:xfrm>
          <a:prstGeom prst="rect">
            <a:avLst/>
          </a:prstGeom>
        </p:spPr>
      </p:pic>
      <p:graphicFrame>
        <p:nvGraphicFramePr>
          <p:cNvPr id="5" name="Diagram 4">
            <a:extLst>
              <a:ext uri="{FF2B5EF4-FFF2-40B4-BE49-F238E27FC236}">
                <a16:creationId xmlns:a16="http://schemas.microsoft.com/office/drawing/2014/main" id="{C778A120-DF59-4C12-92EF-20030285D91C}"/>
              </a:ext>
            </a:extLst>
          </p:cNvPr>
          <p:cNvGraphicFramePr/>
          <p:nvPr>
            <p:extLst>
              <p:ext uri="{D42A27DB-BD31-4B8C-83A1-F6EECF244321}">
                <p14:modId xmlns:p14="http://schemas.microsoft.com/office/powerpoint/2010/main" val="3402449792"/>
              </p:ext>
            </p:extLst>
          </p:nvPr>
        </p:nvGraphicFramePr>
        <p:xfrm>
          <a:off x="920010" y="5985673"/>
          <a:ext cx="8504481" cy="684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4687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C9C4F-E00A-2C06-FED1-A1BD6B74D434}"/>
              </a:ext>
            </a:extLst>
          </p:cNvPr>
          <p:cNvSpPr>
            <a:spLocks noGrp="1"/>
          </p:cNvSpPr>
          <p:nvPr>
            <p:ph type="title"/>
          </p:nvPr>
        </p:nvSpPr>
        <p:spPr/>
        <p:txBody>
          <a:bodyPr/>
          <a:lstStyle/>
          <a:p>
            <a:r>
              <a:rPr lang="en-GB" dirty="0"/>
              <a:t>EQUALITY, DIVERSITY &amp; INCLSUION</a:t>
            </a:r>
          </a:p>
        </p:txBody>
      </p:sp>
      <p:sp>
        <p:nvSpPr>
          <p:cNvPr id="3" name="Content Placeholder 2">
            <a:extLst>
              <a:ext uri="{FF2B5EF4-FFF2-40B4-BE49-F238E27FC236}">
                <a16:creationId xmlns:a16="http://schemas.microsoft.com/office/drawing/2014/main" id="{57F6B671-2245-BBD5-5A97-A801E18618C7}"/>
              </a:ext>
            </a:extLst>
          </p:cNvPr>
          <p:cNvSpPr>
            <a:spLocks noGrp="1"/>
          </p:cNvSpPr>
          <p:nvPr>
            <p:ph idx="1"/>
          </p:nvPr>
        </p:nvSpPr>
        <p:spPr/>
        <p:txBody>
          <a:bodyPr/>
          <a:lstStyle/>
          <a:p>
            <a:r>
              <a:rPr lang="en-GB" dirty="0"/>
              <a:t>Yorkshire Squash is committed to provide services and activities fairly and without discrimination, and to following the principles of equality of access and opportunity. </a:t>
            </a:r>
          </a:p>
          <a:p>
            <a:r>
              <a:rPr lang="en-GB" dirty="0"/>
              <a:t>We will do our best to ensure that all sections of the community have the opportunity to participate in the game of squash, and we will endeavour to eliminate all forms of discrimination, harassment or other unfair treatment to players, coaches, volunteers, staff and clubs.</a:t>
            </a:r>
          </a:p>
          <a:p>
            <a:r>
              <a:rPr lang="en-GB" dirty="0"/>
              <a:t>We aim to reach out to new communities, new players by working with our venues and our coaches to be equal, diverse and inclusive.</a:t>
            </a:r>
          </a:p>
          <a:p>
            <a:r>
              <a:rPr lang="en-GB" dirty="0"/>
              <a:t>This document offers areas of thought to help venues and coaches. It is based on advise and work of both ES and other NGB’s. </a:t>
            </a:r>
          </a:p>
        </p:txBody>
      </p:sp>
    </p:spTree>
    <p:extLst>
      <p:ext uri="{BB962C8B-B14F-4D97-AF65-F5344CB8AC3E}">
        <p14:creationId xmlns:p14="http://schemas.microsoft.com/office/powerpoint/2010/main" val="392898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83DA-DA97-4212-B45E-E61A45D4953A}"/>
              </a:ext>
            </a:extLst>
          </p:cNvPr>
          <p:cNvSpPr>
            <a:spLocks noGrp="1"/>
          </p:cNvSpPr>
          <p:nvPr>
            <p:ph type="title"/>
          </p:nvPr>
        </p:nvSpPr>
        <p:spPr/>
        <p:txBody>
          <a:bodyPr/>
          <a:lstStyle/>
          <a:p>
            <a:r>
              <a:rPr lang="en-GB" dirty="0"/>
              <a:t>EVERY DAY INCLUSION ITS ABOUT ALL OF US….</a:t>
            </a:r>
          </a:p>
        </p:txBody>
      </p:sp>
      <p:graphicFrame>
        <p:nvGraphicFramePr>
          <p:cNvPr id="4" name="Content Placeholder 3">
            <a:extLst>
              <a:ext uri="{FF2B5EF4-FFF2-40B4-BE49-F238E27FC236}">
                <a16:creationId xmlns:a16="http://schemas.microsoft.com/office/drawing/2014/main" id="{A97739A7-54DE-406F-9786-4FEAB46EDD18}"/>
              </a:ext>
            </a:extLst>
          </p:cNvPr>
          <p:cNvGraphicFramePr>
            <a:graphicFrameLocks noGrp="1"/>
          </p:cNvGraphicFramePr>
          <p:nvPr>
            <p:ph idx="1"/>
            <p:extLst>
              <p:ext uri="{D42A27DB-BD31-4B8C-83A1-F6EECF244321}">
                <p14:modId xmlns:p14="http://schemas.microsoft.com/office/powerpoint/2010/main" val="2794167116"/>
              </p:ext>
            </p:extLst>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440C4B6E-72AE-433E-4661-A1E49A19E8E4}"/>
              </a:ext>
            </a:extLst>
          </p:cNvPr>
          <p:cNvPicPr>
            <a:picLocks noChangeAspect="1"/>
          </p:cNvPicPr>
          <p:nvPr/>
        </p:nvPicPr>
        <p:blipFill>
          <a:blip r:embed="rId7"/>
          <a:stretch>
            <a:fillRect/>
          </a:stretch>
        </p:blipFill>
        <p:spPr>
          <a:xfrm>
            <a:off x="132285" y="6479382"/>
            <a:ext cx="1743978" cy="228246"/>
          </a:xfrm>
          <a:prstGeom prst="rect">
            <a:avLst/>
          </a:prstGeom>
        </p:spPr>
      </p:pic>
    </p:spTree>
    <p:extLst>
      <p:ext uri="{BB962C8B-B14F-4D97-AF65-F5344CB8AC3E}">
        <p14:creationId xmlns:p14="http://schemas.microsoft.com/office/powerpoint/2010/main" val="645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FD14-350E-40CA-B120-77765321078C}"/>
              </a:ext>
            </a:extLst>
          </p:cNvPr>
          <p:cNvSpPr>
            <a:spLocks noGrp="1"/>
          </p:cNvSpPr>
          <p:nvPr>
            <p:ph type="title"/>
          </p:nvPr>
        </p:nvSpPr>
        <p:spPr>
          <a:xfrm>
            <a:off x="1069975" y="511555"/>
            <a:ext cx="10058400" cy="1609344"/>
          </a:xfrm>
        </p:spPr>
        <p:txBody>
          <a:bodyPr/>
          <a:lstStyle/>
          <a:p>
            <a:r>
              <a:rPr lang="en-GB" dirty="0"/>
              <a:t>HOW green IS YOUR VENUE?</a:t>
            </a:r>
          </a:p>
        </p:txBody>
      </p:sp>
      <p:graphicFrame>
        <p:nvGraphicFramePr>
          <p:cNvPr id="4" name="Table 4">
            <a:extLst>
              <a:ext uri="{FF2B5EF4-FFF2-40B4-BE49-F238E27FC236}">
                <a16:creationId xmlns:a16="http://schemas.microsoft.com/office/drawing/2014/main" id="{0EB34D69-C1A6-44E8-855C-DB72FC3260C3}"/>
              </a:ext>
            </a:extLst>
          </p:cNvPr>
          <p:cNvGraphicFramePr>
            <a:graphicFrameLocks noGrp="1"/>
          </p:cNvGraphicFramePr>
          <p:nvPr>
            <p:ph idx="1"/>
            <p:extLst>
              <p:ext uri="{D42A27DB-BD31-4B8C-83A1-F6EECF244321}">
                <p14:modId xmlns:p14="http://schemas.microsoft.com/office/powerpoint/2010/main" val="2149489588"/>
              </p:ext>
            </p:extLst>
          </p:nvPr>
        </p:nvGraphicFramePr>
        <p:xfrm>
          <a:off x="1069975" y="2120899"/>
          <a:ext cx="10368440" cy="4207668"/>
        </p:xfrm>
        <a:graphic>
          <a:graphicData uri="http://schemas.openxmlformats.org/drawingml/2006/table">
            <a:tbl>
              <a:tblPr firstRow="1" bandRow="1">
                <a:tableStyleId>{5C22544A-7EE6-4342-B048-85BDC9FD1C3A}</a:tableStyleId>
              </a:tblPr>
              <a:tblGrid>
                <a:gridCol w="2073688">
                  <a:extLst>
                    <a:ext uri="{9D8B030D-6E8A-4147-A177-3AD203B41FA5}">
                      <a16:colId xmlns:a16="http://schemas.microsoft.com/office/drawing/2014/main" val="3004130047"/>
                    </a:ext>
                  </a:extLst>
                </a:gridCol>
                <a:gridCol w="2073688">
                  <a:extLst>
                    <a:ext uri="{9D8B030D-6E8A-4147-A177-3AD203B41FA5}">
                      <a16:colId xmlns:a16="http://schemas.microsoft.com/office/drawing/2014/main" val="1618034353"/>
                    </a:ext>
                  </a:extLst>
                </a:gridCol>
                <a:gridCol w="2073688">
                  <a:extLst>
                    <a:ext uri="{9D8B030D-6E8A-4147-A177-3AD203B41FA5}">
                      <a16:colId xmlns:a16="http://schemas.microsoft.com/office/drawing/2014/main" val="3707248912"/>
                    </a:ext>
                  </a:extLst>
                </a:gridCol>
                <a:gridCol w="2073688">
                  <a:extLst>
                    <a:ext uri="{9D8B030D-6E8A-4147-A177-3AD203B41FA5}">
                      <a16:colId xmlns:a16="http://schemas.microsoft.com/office/drawing/2014/main" val="3517567067"/>
                    </a:ext>
                  </a:extLst>
                </a:gridCol>
                <a:gridCol w="2073688">
                  <a:extLst>
                    <a:ext uri="{9D8B030D-6E8A-4147-A177-3AD203B41FA5}">
                      <a16:colId xmlns:a16="http://schemas.microsoft.com/office/drawing/2014/main" val="2836263730"/>
                    </a:ext>
                  </a:extLst>
                </a:gridCol>
              </a:tblGrid>
              <a:tr h="579358">
                <a:tc>
                  <a:txBody>
                    <a:bodyPr/>
                    <a:lstStyle/>
                    <a:p>
                      <a:endParaRPr lang="en-GB"/>
                    </a:p>
                  </a:txBody>
                  <a:tcPr>
                    <a:lnB w="12700" cap="flat" cmpd="sng" algn="ctr">
                      <a:solidFill>
                        <a:schemeClr val="tx1"/>
                      </a:solidFill>
                      <a:prstDash val="solid"/>
                      <a:round/>
                      <a:headEnd type="none" w="med" len="med"/>
                      <a:tailEnd type="none" w="med" len="med"/>
                    </a:lnB>
                  </a:tcPr>
                </a:tc>
                <a:tc>
                  <a:txBody>
                    <a:bodyPr/>
                    <a:lstStyle/>
                    <a:p>
                      <a:r>
                        <a:rPr lang="en-GB" dirty="0"/>
                        <a:t>GENDER </a:t>
                      </a:r>
                      <a:r>
                        <a:rPr lang="en-GB" sz="1000" dirty="0"/>
                        <a:t>( Female, They, Trans, Male)</a:t>
                      </a:r>
                    </a:p>
                  </a:txBody>
                  <a:tcPr>
                    <a:lnB w="12700" cap="flat" cmpd="sng" algn="ctr">
                      <a:solidFill>
                        <a:schemeClr val="tx1"/>
                      </a:solidFill>
                      <a:prstDash val="solid"/>
                      <a:round/>
                      <a:headEnd type="none" w="med" len="med"/>
                      <a:tailEnd type="none" w="med" len="med"/>
                    </a:lnB>
                  </a:tcPr>
                </a:tc>
                <a:tc>
                  <a:txBody>
                    <a:bodyPr/>
                    <a:lstStyle/>
                    <a:p>
                      <a:r>
                        <a:rPr lang="en-GB" dirty="0"/>
                        <a:t>AGE </a:t>
                      </a:r>
                      <a:r>
                        <a:rPr lang="en-GB" sz="1200" dirty="0"/>
                        <a:t>( U11, 11-18, 18-30, 30-50, 65-80, 50-65)</a:t>
                      </a:r>
                    </a:p>
                  </a:txBody>
                  <a:tcPr>
                    <a:lnB w="12700" cap="flat" cmpd="sng" algn="ctr">
                      <a:solidFill>
                        <a:schemeClr val="tx1"/>
                      </a:solidFill>
                      <a:prstDash val="solid"/>
                      <a:round/>
                      <a:headEnd type="none" w="med" len="med"/>
                      <a:tailEnd type="none" w="med" len="med"/>
                    </a:lnB>
                  </a:tcPr>
                </a:tc>
                <a:tc>
                  <a:txBody>
                    <a:bodyPr/>
                    <a:lstStyle/>
                    <a:p>
                      <a:r>
                        <a:rPr lang="en-GB" dirty="0"/>
                        <a:t>RACE </a:t>
                      </a:r>
                    </a:p>
                  </a:txBody>
                  <a:tcPr>
                    <a:lnB w="12700" cap="flat" cmpd="sng" algn="ctr">
                      <a:solidFill>
                        <a:schemeClr val="tx1"/>
                      </a:solidFill>
                      <a:prstDash val="solid"/>
                      <a:round/>
                      <a:headEnd type="none" w="med" len="med"/>
                      <a:tailEnd type="none" w="med" len="med"/>
                    </a:lnB>
                  </a:tcPr>
                </a:tc>
                <a:tc>
                  <a:txBody>
                    <a:bodyPr/>
                    <a:lstStyle/>
                    <a:p>
                      <a:r>
                        <a:rPr lang="en-GB" dirty="0"/>
                        <a:t>DISABILITY </a:t>
                      </a:r>
                      <a:r>
                        <a:rPr lang="en-GB" sz="1200" dirty="0"/>
                        <a:t>( Mental, Physical, Visible, Invisible)</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7552972"/>
                  </a:ext>
                </a:extLst>
              </a:tr>
              <a:tr h="579358">
                <a:tc>
                  <a:txBody>
                    <a:bodyPr/>
                    <a:lstStyle/>
                    <a:p>
                      <a:r>
                        <a:rPr lang="en-GB" dirty="0"/>
                        <a:t>Committee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0378327"/>
                  </a:ext>
                </a:extLst>
              </a:tr>
              <a:tr h="579358">
                <a:tc>
                  <a:txBody>
                    <a:bodyPr/>
                    <a:lstStyle/>
                    <a:p>
                      <a:r>
                        <a:rPr lang="en-GB" dirty="0"/>
                        <a:t>Teams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9430139"/>
                  </a:ext>
                </a:extLst>
              </a:tr>
              <a:tr h="579358">
                <a:tc>
                  <a:txBody>
                    <a:bodyPr/>
                    <a:lstStyle/>
                    <a:p>
                      <a:r>
                        <a:rPr lang="en-GB" dirty="0"/>
                        <a:t>Members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9766063"/>
                  </a:ext>
                </a:extLst>
              </a:tr>
              <a:tr h="579358">
                <a:tc>
                  <a:txBody>
                    <a:bodyPr/>
                    <a:lstStyle/>
                    <a:p>
                      <a:r>
                        <a:rPr lang="en-GB" dirty="0"/>
                        <a:t>Work Force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3715343"/>
                  </a:ext>
                </a:extLst>
              </a:tr>
              <a:tr h="579358">
                <a:tc>
                  <a:txBody>
                    <a:bodyPr/>
                    <a:lstStyle/>
                    <a:p>
                      <a:r>
                        <a:rPr lang="en-GB" dirty="0"/>
                        <a:t>Coaches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962514"/>
                  </a:ext>
                </a:extLst>
              </a:tr>
              <a:tr h="579358">
                <a:tc>
                  <a:txBody>
                    <a:bodyPr/>
                    <a:lstStyle/>
                    <a:p>
                      <a:r>
                        <a:rPr lang="en-GB" dirty="0"/>
                        <a:t>Volunteers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1163733"/>
                  </a:ext>
                </a:extLst>
              </a:tr>
            </a:tbl>
          </a:graphicData>
        </a:graphic>
      </p:graphicFrame>
      <p:graphicFrame>
        <p:nvGraphicFramePr>
          <p:cNvPr id="3" name="Table 4">
            <a:extLst>
              <a:ext uri="{FF2B5EF4-FFF2-40B4-BE49-F238E27FC236}">
                <a16:creationId xmlns:a16="http://schemas.microsoft.com/office/drawing/2014/main" id="{CC896394-6CEA-5268-3958-9A75990805F6}"/>
              </a:ext>
            </a:extLst>
          </p:cNvPr>
          <p:cNvGraphicFramePr>
            <a:graphicFrameLocks noGrp="1"/>
          </p:cNvGraphicFramePr>
          <p:nvPr>
            <p:extLst>
              <p:ext uri="{D42A27DB-BD31-4B8C-83A1-F6EECF244321}">
                <p14:modId xmlns:p14="http://schemas.microsoft.com/office/powerpoint/2010/main" val="3411810401"/>
              </p:ext>
            </p:extLst>
          </p:nvPr>
        </p:nvGraphicFramePr>
        <p:xfrm>
          <a:off x="8117404" y="719666"/>
          <a:ext cx="3321012" cy="1198880"/>
        </p:xfrm>
        <a:graphic>
          <a:graphicData uri="http://schemas.openxmlformats.org/drawingml/2006/table">
            <a:tbl>
              <a:tblPr firstRow="1" bandRow="1">
                <a:tableStyleId>{5C22544A-7EE6-4342-B048-85BDC9FD1C3A}</a:tableStyleId>
              </a:tblPr>
              <a:tblGrid>
                <a:gridCol w="1660506">
                  <a:extLst>
                    <a:ext uri="{9D8B030D-6E8A-4147-A177-3AD203B41FA5}">
                      <a16:colId xmlns:a16="http://schemas.microsoft.com/office/drawing/2014/main" val="3711161415"/>
                    </a:ext>
                  </a:extLst>
                </a:gridCol>
                <a:gridCol w="1660506">
                  <a:extLst>
                    <a:ext uri="{9D8B030D-6E8A-4147-A177-3AD203B41FA5}">
                      <a16:colId xmlns:a16="http://schemas.microsoft.com/office/drawing/2014/main" val="3143400146"/>
                    </a:ext>
                  </a:extLst>
                </a:gridCol>
              </a:tblGrid>
              <a:tr h="370840">
                <a:tc>
                  <a:txBody>
                    <a:bodyPr/>
                    <a:lstStyle/>
                    <a:p>
                      <a:r>
                        <a:rPr lang="en-GB" sz="1200" b="0" dirty="0">
                          <a:solidFill>
                            <a:schemeClr val="tx1"/>
                          </a:solidFill>
                        </a:rPr>
                        <a:t>We are great</a:t>
                      </a:r>
                    </a:p>
                  </a:txBody>
                  <a:tcPr>
                    <a:solidFill>
                      <a:schemeClr val="bg1"/>
                    </a:solidFill>
                  </a:tcPr>
                </a:tc>
                <a:tc>
                  <a:txBody>
                    <a:bodyPr/>
                    <a:lstStyle/>
                    <a:p>
                      <a:endParaRPr lang="en-GB" dirty="0"/>
                    </a:p>
                  </a:txBody>
                  <a:tcPr>
                    <a:solidFill>
                      <a:srgbClr val="92D050"/>
                    </a:solidFill>
                  </a:tcPr>
                </a:tc>
                <a:extLst>
                  <a:ext uri="{0D108BD9-81ED-4DB2-BD59-A6C34878D82A}">
                    <a16:rowId xmlns:a16="http://schemas.microsoft.com/office/drawing/2014/main" val="539002564"/>
                  </a:ext>
                </a:extLst>
              </a:tr>
              <a:tr h="370840">
                <a:tc>
                  <a:txBody>
                    <a:bodyPr/>
                    <a:lstStyle/>
                    <a:p>
                      <a:r>
                        <a:rPr lang="en-GB" sz="1200" b="0" dirty="0"/>
                        <a:t>We are working on this</a:t>
                      </a:r>
                    </a:p>
                  </a:txBody>
                  <a:tcPr>
                    <a:solidFill>
                      <a:schemeClr val="bg1"/>
                    </a:solidFill>
                  </a:tcPr>
                </a:tc>
                <a:tc>
                  <a:txBody>
                    <a:bodyPr/>
                    <a:lstStyle/>
                    <a:p>
                      <a:endParaRPr lang="en-GB" dirty="0"/>
                    </a:p>
                  </a:txBody>
                  <a:tcPr>
                    <a:solidFill>
                      <a:srgbClr val="FFC000"/>
                    </a:solidFill>
                  </a:tcPr>
                </a:tc>
                <a:extLst>
                  <a:ext uri="{0D108BD9-81ED-4DB2-BD59-A6C34878D82A}">
                    <a16:rowId xmlns:a16="http://schemas.microsoft.com/office/drawing/2014/main" val="2336306306"/>
                  </a:ext>
                </a:extLst>
              </a:tr>
              <a:tr h="370840">
                <a:tc>
                  <a:txBody>
                    <a:bodyPr/>
                    <a:lstStyle/>
                    <a:p>
                      <a:r>
                        <a:rPr lang="en-GB" sz="1200" b="0" dirty="0"/>
                        <a:t>No plans yet</a:t>
                      </a:r>
                    </a:p>
                  </a:txBody>
                  <a:tcPr>
                    <a:solidFill>
                      <a:schemeClr val="bg1"/>
                    </a:solidFill>
                  </a:tcPr>
                </a:tc>
                <a:tc>
                  <a:txBody>
                    <a:bodyPr/>
                    <a:lstStyle/>
                    <a:p>
                      <a:endParaRPr lang="en-GB" dirty="0"/>
                    </a:p>
                  </a:txBody>
                  <a:tcPr>
                    <a:solidFill>
                      <a:srgbClr val="FF0000"/>
                    </a:solidFill>
                  </a:tcPr>
                </a:tc>
                <a:extLst>
                  <a:ext uri="{0D108BD9-81ED-4DB2-BD59-A6C34878D82A}">
                    <a16:rowId xmlns:a16="http://schemas.microsoft.com/office/drawing/2014/main" val="919079317"/>
                  </a:ext>
                </a:extLst>
              </a:tr>
            </a:tbl>
          </a:graphicData>
        </a:graphic>
      </p:graphicFrame>
      <p:pic>
        <p:nvPicPr>
          <p:cNvPr id="5" name="Picture 4">
            <a:extLst>
              <a:ext uri="{FF2B5EF4-FFF2-40B4-BE49-F238E27FC236}">
                <a16:creationId xmlns:a16="http://schemas.microsoft.com/office/drawing/2014/main" id="{1D49814B-7893-5125-7BE5-1A00A8978DEB}"/>
              </a:ext>
            </a:extLst>
          </p:cNvPr>
          <p:cNvPicPr>
            <a:picLocks noChangeAspect="1"/>
          </p:cNvPicPr>
          <p:nvPr/>
        </p:nvPicPr>
        <p:blipFill>
          <a:blip r:embed="rId2"/>
          <a:stretch>
            <a:fillRect/>
          </a:stretch>
        </p:blipFill>
        <p:spPr>
          <a:xfrm>
            <a:off x="132285" y="6479382"/>
            <a:ext cx="1743978" cy="228246"/>
          </a:xfrm>
          <a:prstGeom prst="rect">
            <a:avLst/>
          </a:prstGeom>
        </p:spPr>
      </p:pic>
    </p:spTree>
    <p:extLst>
      <p:ext uri="{BB962C8B-B14F-4D97-AF65-F5344CB8AC3E}">
        <p14:creationId xmlns:p14="http://schemas.microsoft.com/office/powerpoint/2010/main" val="650526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DEB0D-CDF4-4D97-9394-B0AEFD63F39F}"/>
              </a:ext>
            </a:extLst>
          </p:cNvPr>
          <p:cNvSpPr>
            <a:spLocks noGrp="1"/>
          </p:cNvSpPr>
          <p:nvPr>
            <p:ph type="title"/>
          </p:nvPr>
        </p:nvSpPr>
        <p:spPr>
          <a:xfrm>
            <a:off x="7865806" y="484632"/>
            <a:ext cx="3677264" cy="1609344"/>
          </a:xfrm>
        </p:spPr>
        <p:txBody>
          <a:bodyPr>
            <a:normAutofit/>
          </a:bodyPr>
          <a:lstStyle/>
          <a:p>
            <a:r>
              <a:rPr lang="en-GB" sz="3600" dirty="0"/>
              <a:t>Where is YOUR Venue in this?</a:t>
            </a:r>
          </a:p>
        </p:txBody>
      </p:sp>
      <p:pic>
        <p:nvPicPr>
          <p:cNvPr id="1026" name="Picture 2">
            <a:extLst>
              <a:ext uri="{FF2B5EF4-FFF2-40B4-BE49-F238E27FC236}">
                <a16:creationId xmlns:a16="http://schemas.microsoft.com/office/drawing/2014/main" id="{35FA334B-D3A1-4587-8B91-7A4659AE22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474"/>
          <a:stretch/>
        </p:blipFill>
        <p:spPr bwMode="auto">
          <a:xfrm>
            <a:off x="1" y="10"/>
            <a:ext cx="7546216"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08C5ACF7-E7A3-413B-8DFB-A4C4B6DB6015}"/>
              </a:ext>
            </a:extLst>
          </p:cNvPr>
          <p:cNvSpPr>
            <a:spLocks noGrp="1"/>
          </p:cNvSpPr>
          <p:nvPr>
            <p:ph idx="1"/>
          </p:nvPr>
        </p:nvSpPr>
        <p:spPr>
          <a:xfrm>
            <a:off x="7865805" y="2121408"/>
            <a:ext cx="3677263" cy="4092579"/>
          </a:xfrm>
        </p:spPr>
        <p:txBody>
          <a:bodyPr>
            <a:normAutofit/>
          </a:bodyPr>
          <a:lstStyle/>
          <a:p>
            <a:pPr marL="0" indent="0">
              <a:buNone/>
            </a:pPr>
            <a:r>
              <a:rPr lang="en-GB" sz="1600" dirty="0"/>
              <a:t>#LeveltheTable</a:t>
            </a:r>
          </a:p>
          <a:p>
            <a:pPr marL="0" indent="0">
              <a:buNone/>
            </a:pPr>
            <a:endParaRPr lang="en-GB" sz="1600" dirty="0"/>
          </a:p>
        </p:txBody>
      </p:sp>
      <p:pic>
        <p:nvPicPr>
          <p:cNvPr id="5" name="Picture 4">
            <a:extLst>
              <a:ext uri="{FF2B5EF4-FFF2-40B4-BE49-F238E27FC236}">
                <a16:creationId xmlns:a16="http://schemas.microsoft.com/office/drawing/2014/main" id="{90FE5F94-F459-560F-A63B-725D59F322D2}"/>
              </a:ext>
            </a:extLst>
          </p:cNvPr>
          <p:cNvPicPr>
            <a:picLocks noChangeAspect="1"/>
          </p:cNvPicPr>
          <p:nvPr/>
        </p:nvPicPr>
        <p:blipFill>
          <a:blip r:embed="rId3"/>
          <a:stretch>
            <a:fillRect/>
          </a:stretch>
        </p:blipFill>
        <p:spPr>
          <a:xfrm>
            <a:off x="9426303" y="6373368"/>
            <a:ext cx="1743978" cy="228246"/>
          </a:xfrm>
          <a:prstGeom prst="rect">
            <a:avLst/>
          </a:prstGeom>
        </p:spPr>
      </p:pic>
    </p:spTree>
    <p:extLst>
      <p:ext uri="{BB962C8B-B14F-4D97-AF65-F5344CB8AC3E}">
        <p14:creationId xmlns:p14="http://schemas.microsoft.com/office/powerpoint/2010/main" val="2666294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2FC1E-91C4-655E-06FC-893F66B35C31}"/>
              </a:ext>
            </a:extLst>
          </p:cNvPr>
          <p:cNvSpPr>
            <a:spLocks noGrp="1"/>
          </p:cNvSpPr>
          <p:nvPr>
            <p:ph type="title"/>
          </p:nvPr>
        </p:nvSpPr>
        <p:spPr/>
        <p:txBody>
          <a:bodyPr/>
          <a:lstStyle/>
          <a:p>
            <a:r>
              <a:rPr lang="en-GB" dirty="0"/>
              <a:t>WHAT CAN VENUES DO?</a:t>
            </a:r>
          </a:p>
        </p:txBody>
      </p:sp>
      <p:graphicFrame>
        <p:nvGraphicFramePr>
          <p:cNvPr id="11" name="Content Placeholder 2">
            <a:extLst>
              <a:ext uri="{FF2B5EF4-FFF2-40B4-BE49-F238E27FC236}">
                <a16:creationId xmlns:a16="http://schemas.microsoft.com/office/drawing/2014/main" id="{946A568C-7485-A11D-4442-F825B3B00FEC}"/>
              </a:ext>
            </a:extLst>
          </p:cNvPr>
          <p:cNvGraphicFramePr>
            <a:graphicFrameLocks noGrp="1"/>
          </p:cNvGraphicFramePr>
          <p:nvPr>
            <p:ph idx="1"/>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3A8DE4F7-BF4A-BA36-2632-A2EDBEF4060B}"/>
              </a:ext>
            </a:extLst>
          </p:cNvPr>
          <p:cNvPicPr>
            <a:picLocks noChangeAspect="1"/>
          </p:cNvPicPr>
          <p:nvPr/>
        </p:nvPicPr>
        <p:blipFill>
          <a:blip r:embed="rId7"/>
          <a:stretch>
            <a:fillRect/>
          </a:stretch>
        </p:blipFill>
        <p:spPr>
          <a:xfrm>
            <a:off x="132285" y="6479382"/>
            <a:ext cx="1743978" cy="228246"/>
          </a:xfrm>
          <a:prstGeom prst="rect">
            <a:avLst/>
          </a:prstGeom>
        </p:spPr>
      </p:pic>
    </p:spTree>
    <p:extLst>
      <p:ext uri="{BB962C8B-B14F-4D97-AF65-F5344CB8AC3E}">
        <p14:creationId xmlns:p14="http://schemas.microsoft.com/office/powerpoint/2010/main" val="2184467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DF4A04-7457-4965-9D31-8F3C86E42CD3}"/>
              </a:ext>
            </a:extLst>
          </p:cNvPr>
          <p:cNvSpPr>
            <a:spLocks noGrp="1"/>
          </p:cNvSpPr>
          <p:nvPr>
            <p:ph type="title"/>
          </p:nvPr>
        </p:nvSpPr>
        <p:spPr>
          <a:xfrm>
            <a:off x="6386284" y="484632"/>
            <a:ext cx="4741963" cy="1971964"/>
          </a:xfrm>
        </p:spPr>
        <p:txBody>
          <a:bodyPr>
            <a:normAutofit/>
          </a:bodyPr>
          <a:lstStyle/>
          <a:p>
            <a:r>
              <a:rPr lang="en-GB" sz="4800" dirty="0"/>
              <a:t>What we can do as </a:t>
            </a:r>
            <a:r>
              <a:rPr lang="en-GB" sz="4800" dirty="0" err="1"/>
              <a:t>ysra</a:t>
            </a:r>
            <a:r>
              <a:rPr lang="en-GB" sz="4800" dirty="0"/>
              <a:t> to help you?</a:t>
            </a:r>
          </a:p>
        </p:txBody>
      </p:sp>
      <p:sp>
        <p:nvSpPr>
          <p:cNvPr id="16" name="Freeform: Shape 15">
            <a:extLst>
              <a:ext uri="{FF2B5EF4-FFF2-40B4-BE49-F238E27FC236}">
                <a16:creationId xmlns:a16="http://schemas.microsoft.com/office/drawing/2014/main" id="{0060CE1A-A2ED-43AC-857D-05822177F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8"/>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blipFill dpi="0" rotWithShape="1">
            <a:blip r:embed="rId2">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nvGrpSpPr>
          <p:cNvPr id="18" name="Group 17">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8">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0" name="Oval 19">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graphicFrame>
        <p:nvGraphicFramePr>
          <p:cNvPr id="5" name="Content Placeholder 2">
            <a:extLst>
              <a:ext uri="{FF2B5EF4-FFF2-40B4-BE49-F238E27FC236}">
                <a16:creationId xmlns:a16="http://schemas.microsoft.com/office/drawing/2014/main" id="{E63D79B4-F721-4367-ADE0-339C0F1D2249}"/>
              </a:ext>
            </a:extLst>
          </p:cNvPr>
          <p:cNvGraphicFramePr>
            <a:graphicFrameLocks noGrp="1"/>
          </p:cNvGraphicFramePr>
          <p:nvPr>
            <p:ph idx="1"/>
            <p:extLst>
              <p:ext uri="{D42A27DB-BD31-4B8C-83A1-F6EECF244321}">
                <p14:modId xmlns:p14="http://schemas.microsoft.com/office/powerpoint/2010/main" val="1610238917"/>
              </p:ext>
            </p:extLst>
          </p:nvPr>
        </p:nvGraphicFramePr>
        <p:xfrm>
          <a:off x="6386284" y="2085976"/>
          <a:ext cx="4741964" cy="40862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Picture 8">
            <a:extLst>
              <a:ext uri="{FF2B5EF4-FFF2-40B4-BE49-F238E27FC236}">
                <a16:creationId xmlns:a16="http://schemas.microsoft.com/office/drawing/2014/main" id="{806786C5-54AB-AF16-C70A-69702C86EE38}"/>
              </a:ext>
            </a:extLst>
          </p:cNvPr>
          <p:cNvPicPr>
            <a:picLocks noChangeAspect="1"/>
          </p:cNvPicPr>
          <p:nvPr/>
        </p:nvPicPr>
        <p:blipFill>
          <a:blip r:embed="rId11"/>
          <a:stretch>
            <a:fillRect/>
          </a:stretch>
        </p:blipFill>
        <p:spPr>
          <a:xfrm>
            <a:off x="268016" y="6458281"/>
            <a:ext cx="1743978" cy="228246"/>
          </a:xfrm>
          <a:prstGeom prst="rect">
            <a:avLst/>
          </a:prstGeom>
        </p:spPr>
      </p:pic>
    </p:spTree>
    <p:extLst>
      <p:ext uri="{BB962C8B-B14F-4D97-AF65-F5344CB8AC3E}">
        <p14:creationId xmlns:p14="http://schemas.microsoft.com/office/powerpoint/2010/main" val="949290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615B1-713A-4597-90BA-CF1F72BD8B44}"/>
              </a:ext>
            </a:extLst>
          </p:cNvPr>
          <p:cNvSpPr>
            <a:spLocks noGrp="1"/>
          </p:cNvSpPr>
          <p:nvPr>
            <p:ph type="ctrTitle"/>
          </p:nvPr>
        </p:nvSpPr>
        <p:spPr/>
        <p:txBody>
          <a:bodyPr/>
          <a:lstStyle/>
          <a:p>
            <a:r>
              <a:rPr lang="en-GB" sz="8800" dirty="0"/>
              <a:t>INCLUSION = EMBRACING DIFFERENCE</a:t>
            </a:r>
          </a:p>
        </p:txBody>
      </p:sp>
      <p:sp>
        <p:nvSpPr>
          <p:cNvPr id="3" name="Subtitle 2">
            <a:extLst>
              <a:ext uri="{FF2B5EF4-FFF2-40B4-BE49-F238E27FC236}">
                <a16:creationId xmlns:a16="http://schemas.microsoft.com/office/drawing/2014/main" id="{BA05E8F2-F55F-44C9-B71C-84C03B55122C}"/>
              </a:ext>
            </a:extLst>
          </p:cNvPr>
          <p:cNvSpPr>
            <a:spLocks noGrp="1"/>
          </p:cNvSpPr>
          <p:nvPr>
            <p:ph type="subTitle" idx="1"/>
          </p:nvPr>
        </p:nvSpPr>
        <p:spPr/>
        <p:txBody>
          <a:bodyPr/>
          <a:lstStyle/>
          <a:p>
            <a:r>
              <a:rPr lang="en-GB" dirty="0"/>
              <a:t>DIVERSITY IN SQUASH AND RACKETBALL</a:t>
            </a:r>
          </a:p>
          <a:p>
            <a:endParaRPr lang="en-GB" dirty="0"/>
          </a:p>
          <a:p>
            <a:endParaRPr lang="en-GB" dirty="0"/>
          </a:p>
        </p:txBody>
      </p:sp>
      <p:pic>
        <p:nvPicPr>
          <p:cNvPr id="4" name="Picture 3" descr="Icon&#10;&#10;Description automatically generated">
            <a:extLst>
              <a:ext uri="{FF2B5EF4-FFF2-40B4-BE49-F238E27FC236}">
                <a16:creationId xmlns:a16="http://schemas.microsoft.com/office/drawing/2014/main" id="{F13E110E-5BB0-4F22-BD59-F3699FD52A4C}"/>
              </a:ext>
            </a:extLst>
          </p:cNvPr>
          <p:cNvPicPr>
            <a:picLocks noChangeAspect="1"/>
          </p:cNvPicPr>
          <p:nvPr/>
        </p:nvPicPr>
        <p:blipFill>
          <a:blip r:embed="rId2"/>
          <a:stretch>
            <a:fillRect/>
          </a:stretch>
        </p:blipFill>
        <p:spPr>
          <a:xfrm>
            <a:off x="870367" y="530814"/>
            <a:ext cx="4800600" cy="628650"/>
          </a:xfrm>
          <a:prstGeom prst="rect">
            <a:avLst/>
          </a:prstGeom>
        </p:spPr>
      </p:pic>
      <p:graphicFrame>
        <p:nvGraphicFramePr>
          <p:cNvPr id="5" name="Diagram 4">
            <a:extLst>
              <a:ext uri="{FF2B5EF4-FFF2-40B4-BE49-F238E27FC236}">
                <a16:creationId xmlns:a16="http://schemas.microsoft.com/office/drawing/2014/main" id="{C778A120-DF59-4C12-92EF-20030285D91C}"/>
              </a:ext>
            </a:extLst>
          </p:cNvPr>
          <p:cNvGraphicFramePr/>
          <p:nvPr/>
        </p:nvGraphicFramePr>
        <p:xfrm>
          <a:off x="920010" y="5985673"/>
          <a:ext cx="8504481" cy="684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03591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149</TotalTime>
  <Words>478</Words>
  <Application>Microsoft Office PowerPoint</Application>
  <PresentationFormat>Widescreen</PresentationFormat>
  <Paragraphs>56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Rockwell</vt:lpstr>
      <vt:lpstr>Rockwell Condensed</vt:lpstr>
      <vt:lpstr>Wingdings</vt:lpstr>
      <vt:lpstr>Wood Type</vt:lpstr>
      <vt:lpstr>INCLUSION = EMBRACING DIFFERENCE</vt:lpstr>
      <vt:lpstr>EQUALITY, DIVERSITY &amp; INCLSUION</vt:lpstr>
      <vt:lpstr>EVERY DAY INCLUSION ITS ABOUT ALL OF US….</vt:lpstr>
      <vt:lpstr>HOW green IS YOUR VENUE?</vt:lpstr>
      <vt:lpstr>Where is YOUR Venue in this?</vt:lpstr>
      <vt:lpstr>WHAT CAN VENUES DO?</vt:lpstr>
      <vt:lpstr>What we can do as ysra to help you?</vt:lpstr>
      <vt:lpstr>INCLUSION = EMBRACING DIFFERENCE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 = EMBRACING DIFFERENCE</dc:title>
  <dc:creator>Michael Jacob</dc:creator>
  <cp:lastModifiedBy>Michael Jacob</cp:lastModifiedBy>
  <cp:revision>5</cp:revision>
  <dcterms:created xsi:type="dcterms:W3CDTF">2021-11-26T07:56:22Z</dcterms:created>
  <dcterms:modified xsi:type="dcterms:W3CDTF">2022-11-21T09:57:49Z</dcterms:modified>
</cp:coreProperties>
</file>